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4"/>
  </p:notesMasterIdLst>
  <p:sldIdLst>
    <p:sldId id="280" r:id="rId2"/>
    <p:sldId id="3951" r:id="rId3"/>
    <p:sldId id="3933" r:id="rId4"/>
    <p:sldId id="3932" r:id="rId5"/>
    <p:sldId id="3953" r:id="rId6"/>
    <p:sldId id="3925" r:id="rId7"/>
    <p:sldId id="3954" r:id="rId8"/>
    <p:sldId id="3928" r:id="rId9"/>
    <p:sldId id="3926" r:id="rId10"/>
    <p:sldId id="3952" r:id="rId11"/>
    <p:sldId id="3942" r:id="rId12"/>
    <p:sldId id="3943" r:id="rId13"/>
    <p:sldId id="3944" r:id="rId14"/>
    <p:sldId id="3945" r:id="rId15"/>
    <p:sldId id="3935" r:id="rId16"/>
    <p:sldId id="3927" r:id="rId17"/>
    <p:sldId id="3936" r:id="rId18"/>
    <p:sldId id="3937" r:id="rId19"/>
    <p:sldId id="3938" r:id="rId20"/>
    <p:sldId id="3939" r:id="rId21"/>
    <p:sldId id="3940" r:id="rId22"/>
    <p:sldId id="3941" r:id="rId23"/>
    <p:sldId id="3931" r:id="rId24"/>
    <p:sldId id="3946" r:id="rId25"/>
    <p:sldId id="3947" r:id="rId26"/>
    <p:sldId id="3948" r:id="rId27"/>
    <p:sldId id="3949" r:id="rId28"/>
    <p:sldId id="3950" r:id="rId29"/>
    <p:sldId id="3956" r:id="rId30"/>
    <p:sldId id="3955" r:id="rId31"/>
    <p:sldId id="3957" r:id="rId32"/>
    <p:sldId id="3958" r:id="rId33"/>
  </p:sldIdLst>
  <p:sldSz cx="9144000" cy="6858000" type="screen4x3"/>
  <p:notesSz cx="6700838" cy="983615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8658749-B5D3-4667-BA97-22EE56ADC8B2}">
          <p14:sldIdLst>
            <p14:sldId id="280"/>
            <p14:sldId id="3951"/>
            <p14:sldId id="3933"/>
            <p14:sldId id="3932"/>
            <p14:sldId id="3953"/>
            <p14:sldId id="3925"/>
            <p14:sldId id="3954"/>
            <p14:sldId id="3928"/>
            <p14:sldId id="3926"/>
            <p14:sldId id="3952"/>
            <p14:sldId id="3942"/>
            <p14:sldId id="3943"/>
            <p14:sldId id="3944"/>
            <p14:sldId id="3945"/>
            <p14:sldId id="3935"/>
            <p14:sldId id="3927"/>
            <p14:sldId id="3936"/>
            <p14:sldId id="3937"/>
            <p14:sldId id="3938"/>
            <p14:sldId id="3939"/>
            <p14:sldId id="3940"/>
            <p14:sldId id="3941"/>
            <p14:sldId id="3931"/>
            <p14:sldId id="3946"/>
            <p14:sldId id="3947"/>
            <p14:sldId id="3948"/>
            <p14:sldId id="3949"/>
            <p14:sldId id="3950"/>
            <p14:sldId id="3956"/>
            <p14:sldId id="3955"/>
            <p14:sldId id="3957"/>
            <p14:sldId id="39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005696"/>
    <a:srgbClr val="4472C4"/>
    <a:srgbClr val="004376"/>
    <a:srgbClr val="C1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41" autoAdjust="0"/>
    <p:restoredTop sz="87586" autoAdjust="0"/>
  </p:normalViewPr>
  <p:slideViewPr>
    <p:cSldViewPr snapToGrid="0">
      <p:cViewPr varScale="1">
        <p:scale>
          <a:sx n="144" d="100"/>
          <a:sy n="144" d="100"/>
        </p:scale>
        <p:origin x="2168" y="96"/>
      </p:cViewPr>
      <p:guideLst/>
    </p:cSldViewPr>
  </p:slideViewPr>
  <p:outlineViewPr>
    <p:cViewPr>
      <p:scale>
        <a:sx n="33" d="100"/>
        <a:sy n="33" d="100"/>
      </p:scale>
      <p:origin x="0" y="-5544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9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03697" cy="493515"/>
          </a:xfrm>
          <a:prstGeom prst="rect">
            <a:avLst/>
          </a:prstGeom>
        </p:spPr>
        <p:txBody>
          <a:bodyPr vert="horz" lIns="90990" tIns="45498" rIns="90990" bIns="45498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795597" y="0"/>
            <a:ext cx="2903697" cy="493515"/>
          </a:xfrm>
          <a:prstGeom prst="rect">
            <a:avLst/>
          </a:prstGeom>
        </p:spPr>
        <p:txBody>
          <a:bodyPr vert="horz" lIns="90990" tIns="45498" rIns="90990" bIns="45498" rtlCol="0"/>
          <a:lstStyle>
            <a:lvl1pPr algn="r">
              <a:defRPr sz="1200"/>
            </a:lvl1pPr>
          </a:lstStyle>
          <a:p>
            <a:fld id="{71C1AEEE-A03C-4BE9-B213-DA30BDE314FE}" type="datetimeFigureOut">
              <a:rPr kumimoji="1" lang="ja-JP" altLang="en-US" smtClean="0"/>
              <a:t>2023/10/17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38238" y="1228725"/>
            <a:ext cx="4424362" cy="3319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90" tIns="45498" rIns="90990" bIns="4549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0084" y="4733654"/>
            <a:ext cx="5360670" cy="3872984"/>
          </a:xfrm>
          <a:prstGeom prst="rect">
            <a:avLst/>
          </a:prstGeom>
        </p:spPr>
        <p:txBody>
          <a:bodyPr vert="horz" lIns="90990" tIns="45498" rIns="90990" bIns="4549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6" y="9342636"/>
            <a:ext cx="2903697" cy="493514"/>
          </a:xfrm>
          <a:prstGeom prst="rect">
            <a:avLst/>
          </a:prstGeom>
        </p:spPr>
        <p:txBody>
          <a:bodyPr vert="horz" lIns="90990" tIns="45498" rIns="90990" bIns="45498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795597" y="9342636"/>
            <a:ext cx="2903697" cy="493514"/>
          </a:xfrm>
          <a:prstGeom prst="rect">
            <a:avLst/>
          </a:prstGeom>
        </p:spPr>
        <p:txBody>
          <a:bodyPr vert="horz" lIns="90990" tIns="45498" rIns="90990" bIns="45498" rtlCol="0" anchor="b"/>
          <a:lstStyle>
            <a:lvl1pPr algn="r">
              <a:defRPr sz="1200"/>
            </a:lvl1pPr>
          </a:lstStyle>
          <a:p>
            <a:fld id="{92C7D3F8-27D5-4380-8470-E472F2B39B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646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7D3F8-27D5-4380-8470-E472F2B39B5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733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7D3F8-27D5-4380-8470-E472F2B39B5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54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7D3F8-27D5-4380-8470-E472F2B39B5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232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7D3F8-27D5-4380-8470-E472F2B39B5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13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7D3F8-27D5-4380-8470-E472F2B39B51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498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7D3F8-27D5-4380-8470-E472F2B39B51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86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E1299-6114-41AF-9222-E5E9768AD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7134"/>
            <a:ext cx="9144000" cy="1420146"/>
          </a:xfrm>
          <a:noFill/>
          <a:ln>
            <a:noFill/>
          </a:ln>
        </p:spPr>
        <p:txBody>
          <a:bodyPr anchor="b" anchorCtr="1"/>
          <a:lstStyle>
            <a:lvl1pPr algn="ctr">
              <a:defRPr sz="4500" baseline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49766F-54D8-43CF-8CFA-859B8862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7504" y="6245524"/>
            <a:ext cx="626495" cy="61247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fld id="{169AD67F-A516-42BD-94A1-91E35378893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70558CD-DBD0-4E4F-9D7A-7DBDDD782AB4}"/>
              </a:ext>
            </a:extLst>
          </p:cNvPr>
          <p:cNvCxnSpPr>
            <a:cxnSpLocks/>
          </p:cNvCxnSpPr>
          <p:nvPr userDrawn="1"/>
        </p:nvCxnSpPr>
        <p:spPr>
          <a:xfrm>
            <a:off x="0" y="3107281"/>
            <a:ext cx="9144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付プレースホルダー 3">
            <a:extLst>
              <a:ext uri="{FF2B5EF4-FFF2-40B4-BE49-F238E27FC236}">
                <a16:creationId xmlns:a16="http://schemas.microsoft.com/office/drawing/2014/main" id="{057A6AD0-D092-4955-AC2C-6966384C998C}"/>
              </a:ext>
            </a:extLst>
          </p:cNvPr>
          <p:cNvSpPr txBox="1">
            <a:spLocks/>
          </p:cNvSpPr>
          <p:nvPr userDrawn="1"/>
        </p:nvSpPr>
        <p:spPr>
          <a:xfrm>
            <a:off x="7353837" y="0"/>
            <a:ext cx="1790162" cy="270457"/>
          </a:xfrm>
          <a:prstGeom prst="rect">
            <a:avLst/>
          </a:prstGeom>
          <a:solidFill>
            <a:srgbClr val="FF0000"/>
          </a:solidFill>
        </p:spPr>
        <p:txBody>
          <a:bodyPr tIns="0" bIns="0"/>
          <a:lstStyle>
            <a:defPPr>
              <a:defRPr lang="ja-JP"/>
            </a:defPPr>
            <a:lvl1pPr marL="0" algn="ctr" defTabSz="914400" rtl="0" eaLnBrk="1" latinLnBrk="0" hangingPunct="1"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ja-JP" sz="1800" baseline="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CONFIDENTIAL</a:t>
            </a:r>
            <a:endParaRPr lang="ja-JP" altLang="en-US" sz="1800" baseline="0" dirty="0">
              <a:solidFill>
                <a:schemeClr val="bg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01FEB3-1751-46A3-8841-F7D4394FC0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2144" y="3235741"/>
            <a:ext cx="7050088" cy="115411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kumimoji="1" lang="ja-JP" altLang="en-US" dirty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2146438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4CBE9-C1D5-4317-A28E-C9317DFA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C98318C-CC8E-4365-8BAD-3DB21E2A3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921B72B-0338-4550-ABE9-F36A12E6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203D33-217C-4D43-937F-0D914BAB3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C1EADF-BFB5-4D1D-9A0F-54818EFB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18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5C68CEF-1562-4673-8995-7FBBD164B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DDE5DC-078C-4ABB-BCE9-2EB3BA71A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F34347-2F73-43FE-831E-AF333B3E3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08B7EE-46B6-4D5A-A5CF-8B65D62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C142C0-F303-44B0-86FF-AEAC9F25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08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5AC724-B545-49F8-B25A-5804D5B2D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0948"/>
            <a:ext cx="9144000" cy="5737051"/>
          </a:xfrm>
        </p:spPr>
        <p:txBody>
          <a:bodyPr lIns="72000" tIns="72000" rIns="72000" bIns="0" anchor="t" anchorCtr="0">
            <a:normAutofit/>
          </a:bodyPr>
          <a:lstStyle>
            <a:lvl1pPr>
              <a:buClrTx/>
              <a:defRPr sz="2400" baseline="0">
                <a:solidFill>
                  <a:srgbClr val="002060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  <a:lvl2pPr>
              <a:buClr>
                <a:schemeClr val="tx1"/>
              </a:buClr>
              <a:defRPr sz="2000" baseline="0">
                <a:latin typeface="Segoe UI" panose="020B0502040204020203" pitchFamily="34" charset="0"/>
                <a:ea typeface="メイリオ" panose="020B0604030504040204" pitchFamily="50" charset="-128"/>
              </a:defRPr>
            </a:lvl2pPr>
            <a:lvl3pPr>
              <a:defRPr sz="2000" baseline="0">
                <a:latin typeface="Segoe UI" panose="020B0502040204020203" pitchFamily="34" charset="0"/>
                <a:ea typeface="メイリオ" panose="020B0604030504040204" pitchFamily="50" charset="-128"/>
              </a:defRPr>
            </a:lvl3pPr>
            <a:lvl4pPr>
              <a:defRPr sz="1800" baseline="0">
                <a:latin typeface="Segoe UI" panose="020B0502040204020203" pitchFamily="34" charset="0"/>
                <a:ea typeface="メイリオ" panose="020B0604030504040204" pitchFamily="50" charset="-128"/>
              </a:defRPr>
            </a:lvl4pPr>
            <a:lvl5pPr>
              <a:defRPr sz="1600" baseline="0">
                <a:latin typeface="Segoe UI" panose="020B0502040204020203" pitchFamily="34" charset="0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F8517A5F-EBF2-4CAE-89DF-413FD87B9EA9}"/>
              </a:ext>
            </a:extLst>
          </p:cNvPr>
          <p:cNvSpPr/>
          <p:nvPr userDrawn="1"/>
        </p:nvSpPr>
        <p:spPr>
          <a:xfrm>
            <a:off x="8331200" y="6079067"/>
            <a:ext cx="812801" cy="7789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aseline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35796DB-92FB-46EE-B09C-5907FB72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458"/>
            <a:ext cx="9144000" cy="580033"/>
          </a:xfrm>
          <a:noFill/>
        </p:spPr>
        <p:txBody>
          <a:bodyPr lIns="72000"/>
          <a:lstStyle>
            <a:lvl1pPr>
              <a:defRPr baseline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EB7297-8A64-4C7C-A93B-64BAA392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999"/>
            <a:ext cx="550335" cy="550335"/>
          </a:xfrm>
        </p:spPr>
        <p:txBody>
          <a:bodyPr lIns="0" tIns="0" rIns="0" bIns="0"/>
          <a:lstStyle>
            <a:lvl1pPr algn="ctr">
              <a:defRPr sz="3200" baseline="0"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fld id="{169AD67F-A516-42BD-94A1-91E3537889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31E621D-E2B3-4747-956A-87C702FAEC85}"/>
              </a:ext>
            </a:extLst>
          </p:cNvPr>
          <p:cNvCxnSpPr>
            <a:cxnSpLocks/>
          </p:cNvCxnSpPr>
          <p:nvPr userDrawn="1"/>
        </p:nvCxnSpPr>
        <p:spPr>
          <a:xfrm>
            <a:off x="0" y="892473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付プレースホルダー 3">
            <a:extLst>
              <a:ext uri="{FF2B5EF4-FFF2-40B4-BE49-F238E27FC236}">
                <a16:creationId xmlns:a16="http://schemas.microsoft.com/office/drawing/2014/main" id="{3A6C90DF-AF96-4BDB-81D3-6C58B976C6A3}"/>
              </a:ext>
            </a:extLst>
          </p:cNvPr>
          <p:cNvSpPr txBox="1">
            <a:spLocks/>
          </p:cNvSpPr>
          <p:nvPr userDrawn="1"/>
        </p:nvSpPr>
        <p:spPr>
          <a:xfrm>
            <a:off x="7353837" y="0"/>
            <a:ext cx="1790162" cy="270457"/>
          </a:xfrm>
          <a:prstGeom prst="rect">
            <a:avLst/>
          </a:prstGeom>
          <a:solidFill>
            <a:srgbClr val="FF0000"/>
          </a:solidFill>
        </p:spPr>
        <p:txBody>
          <a:bodyPr tIns="0" bIns="0"/>
          <a:lstStyle>
            <a:defPPr>
              <a:defRPr lang="ja-JP"/>
            </a:defPPr>
            <a:lvl1pPr marL="0" algn="ctr" defTabSz="914400" rtl="0" eaLnBrk="1" latinLnBrk="0" hangingPunct="1"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ja-JP" sz="1800" baseline="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CONFIDENTIAL</a:t>
            </a:r>
            <a:endParaRPr lang="ja-JP" altLang="en-US" sz="1800" baseline="0" dirty="0">
              <a:solidFill>
                <a:schemeClr val="bg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22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A4C6E9-71D1-40B5-92BB-5D8D5D9D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9739"/>
            <a:ext cx="8510588" cy="1719261"/>
          </a:xfrm>
          <a:solidFill>
            <a:srgbClr val="4472C4"/>
          </a:solidFill>
        </p:spPr>
        <p:txBody>
          <a:bodyPr anchor="b"/>
          <a:lstStyle>
            <a:lvl1pPr>
              <a:defRPr sz="4500" baseline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BB45D0-B247-4C5B-A693-D001491B5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E23DC7-256D-4BF3-B906-03770EF6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D4B5F0-BC10-473B-9D3D-3977376D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7505" y="6303435"/>
            <a:ext cx="626495" cy="612476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fld id="{169AD67F-A516-42BD-94A1-91E3537889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日付プレースホルダー 3">
            <a:extLst>
              <a:ext uri="{FF2B5EF4-FFF2-40B4-BE49-F238E27FC236}">
                <a16:creationId xmlns:a16="http://schemas.microsoft.com/office/drawing/2014/main" id="{06627CE0-0869-4FB3-9172-8C14D671CFE9}"/>
              </a:ext>
            </a:extLst>
          </p:cNvPr>
          <p:cNvSpPr txBox="1">
            <a:spLocks/>
          </p:cNvSpPr>
          <p:nvPr userDrawn="1"/>
        </p:nvSpPr>
        <p:spPr>
          <a:xfrm>
            <a:off x="7353837" y="0"/>
            <a:ext cx="1790162" cy="270457"/>
          </a:xfrm>
          <a:prstGeom prst="rect">
            <a:avLst/>
          </a:prstGeom>
          <a:solidFill>
            <a:srgbClr val="FF0000"/>
          </a:solidFill>
        </p:spPr>
        <p:txBody>
          <a:bodyPr tIns="0" bIns="0"/>
          <a:lstStyle>
            <a:defPPr>
              <a:defRPr lang="ja-JP"/>
            </a:defPPr>
            <a:lvl1pPr marL="0" algn="ctr" defTabSz="914400" rtl="0" eaLnBrk="1" latinLnBrk="0" hangingPunct="1"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ja-JP" sz="1800" baseline="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CONFIDENTIAL</a:t>
            </a:r>
            <a:endParaRPr lang="ja-JP" altLang="en-US" sz="1800" baseline="0" dirty="0">
              <a:solidFill>
                <a:schemeClr val="bg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91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DA2456-A964-47EA-88A8-C08FC2491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8A46CD9-2FDB-49D5-A16A-673703E1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E793F8-045A-458A-BF24-3A3ED45C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4B94BD-445F-42D3-997E-A05ADE89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A7C731-6C17-4515-A4D4-C8722EC1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79E48B49-E4EA-4D89-8E6B-69B7F553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458"/>
            <a:ext cx="9144000" cy="580033"/>
          </a:xfrm>
          <a:noFill/>
        </p:spPr>
        <p:txBody>
          <a:bodyPr lIns="72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88AC9B3-7744-4A40-9798-01D4AFB2DCD0}"/>
              </a:ext>
            </a:extLst>
          </p:cNvPr>
          <p:cNvCxnSpPr>
            <a:cxnSpLocks/>
          </p:cNvCxnSpPr>
          <p:nvPr userDrawn="1"/>
        </p:nvCxnSpPr>
        <p:spPr>
          <a:xfrm>
            <a:off x="0" y="892473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21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5AE9D-8231-4A34-B41F-576BD9128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C11E86A-ADF3-4B2A-AE5C-0615292FA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6ED6C42-BAFA-45F5-B87C-BF4F48264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34EF82F-1F79-44E1-AD42-46F7BAC182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64A0B1-D33F-4983-945D-D89E08983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1CC0747-2618-4C70-8489-6F2CF647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FADD87B-579B-4FBA-844B-EF336DE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78821CE-ED48-4FBF-BF04-452C05A6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49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9A4FCB-B50B-4ABB-BFE8-90D13D8E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5521EF2-5C01-45C6-97AD-842640D3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38CB88-7174-42D4-A3F1-C3664E092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B840ACF-DBDE-4300-BDC4-D275FC22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23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78DFCD70-0BAF-4E44-8981-B890AA240C30}"/>
              </a:ext>
            </a:extLst>
          </p:cNvPr>
          <p:cNvSpPr/>
          <p:nvPr userDrawn="1"/>
        </p:nvSpPr>
        <p:spPr>
          <a:xfrm>
            <a:off x="8331200" y="6079067"/>
            <a:ext cx="812801" cy="7789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aseline="0">
              <a:latin typeface="Segoe UI Historic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4151B47-2E24-4EA5-BA89-C7D9C39F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Segoe UI Historic" panose="020B0502040204020203" pitchFamily="34" charset="0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4E02E9F-09B7-4BF2-A4F1-343E09B5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Segoe UI Historic" panose="020B0502040204020203" pitchFamily="34" charset="0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076FD04-140E-4E4E-81CE-C2B861BE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Segoe UI Historic" panose="020B0502040204020203" pitchFamily="34" charset="0"/>
                <a:ea typeface="メイリオ" panose="020B0604030504040204" pitchFamily="50" charset="-128"/>
              </a:defRPr>
            </a:lvl1pPr>
          </a:lstStyle>
          <a:p>
            <a:fld id="{169AD67F-A516-42BD-94A1-91E35378893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444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8FAEC-56B6-461A-8C2A-AE1987E4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06DC36-3176-4375-B815-D7C09A2CC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6077A84-7972-4D22-AA4F-909F57A0D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EC2C9C-0F34-4727-AD85-7B9E35F2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18DEAA-1879-4642-A8F8-61A47DFF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52E8B4-3511-4744-B6B8-07C40148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083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D7254C-D5E0-4014-8CA2-2B15DF11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05BCC1C-05F5-47B6-8E36-2C419D889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4B1436-5858-424A-9236-5A9F2F4FA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7E877D4-FC12-481B-A5A0-5978D2FD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EE4183-E267-4644-A561-75F8CEE3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1145AF2-2719-4D5C-BB0A-B1607FC6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22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6B639C-705D-49AB-A035-297F9489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2475"/>
          </a:xfrm>
          <a:prstGeom prst="rect">
            <a:avLst/>
          </a:prstGeom>
          <a:noFill/>
          <a:ln>
            <a:noFill/>
          </a:ln>
        </p:spPr>
        <p:txBody>
          <a:bodyPr vert="horz" lIns="72000" tIns="36000" rIns="72000" bIns="3600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5D810-B119-4B6E-A664-CD4C1B59E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12476"/>
            <a:ext cx="9144000" cy="6245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5668FA-9A84-4BFE-826A-3389258A9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7505" y="6245523"/>
            <a:ext cx="626495" cy="612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defRPr>
            </a:lvl1pPr>
          </a:lstStyle>
          <a:p>
            <a:fld id="{169AD67F-A516-42BD-94A1-91E3537889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56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200" b="1" kern="1200" baseline="0">
          <a:solidFill>
            <a:srgbClr val="004376"/>
          </a:solidFill>
          <a:latin typeface="Segoe UI" panose="020B0502040204020203" pitchFamily="34" charset="0"/>
          <a:ea typeface="メイリオ" panose="020B0604030504040204" pitchFamily="50" charset="-128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4376"/>
        </a:buClr>
        <a:buFont typeface="Wingdings" panose="05000000000000000000" pitchFamily="2" charset="2"/>
        <a:buChar char="l"/>
        <a:defRPr kumimoji="1" sz="2800" kern="1200" baseline="0">
          <a:solidFill>
            <a:schemeClr val="tx1"/>
          </a:solidFill>
          <a:latin typeface="Segoe UI" panose="020B0502040204020203" pitchFamily="34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4376"/>
        </a:buClr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Segoe UI" panose="020B0502040204020203" pitchFamily="34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游ゴシック" panose="020B0400000000000000" pitchFamily="50" charset="-128"/>
        <a:buChar char="−"/>
        <a:defRPr kumimoji="1" sz="2000" kern="1200" baseline="0">
          <a:solidFill>
            <a:schemeClr val="tx1"/>
          </a:solidFill>
          <a:latin typeface="Segoe UI" panose="020B0502040204020203" pitchFamily="34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游ゴシック" panose="020B0400000000000000" pitchFamily="50" charset="-128"/>
        <a:buChar char="≫"/>
        <a:defRPr kumimoji="1" sz="1800" kern="1200" baseline="0">
          <a:solidFill>
            <a:schemeClr val="tx1"/>
          </a:solidFill>
          <a:latin typeface="Segoe UI" panose="020B0502040204020203" pitchFamily="34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Ø"/>
        <a:defRPr kumimoji="1" sz="1600" kern="1200" baseline="0">
          <a:solidFill>
            <a:schemeClr val="tx1"/>
          </a:solidFill>
          <a:latin typeface="Segoe UI" panose="020B0502040204020203" pitchFamily="34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dupilot.org/planner/docs/mission-planner-installation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dp/B08JGTYPPK" TargetMode="External"/><Relationship Id="rId2" Type="http://schemas.openxmlformats.org/officeDocument/2006/relationships/hyperlink" Target="http://www.japandrones.com/shop/shopdetail.html?brandcode=000000000180&amp;search=&amp;sort=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ore.shopping.yahoo.co.jp/elab-store/ld014.html?sc_i=shp_pc_search_itemlist_shsrg_img" TargetMode="External"/><Relationship Id="rId4" Type="http://schemas.openxmlformats.org/officeDocument/2006/relationships/hyperlink" Target="https://jp.robotshop.com/products/cytron-smartdriveduo-smart-dual-channel-10a-motor-driver?gclid=Cj0KCQjwg_iTBhDrARIsAD3Ib5iIq_T7Q53sBR1WUR0QLWqoGwPhZyNlz1AurJHsYuTRKibNPwXeqkkaAkYTEALw_wc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asia/d/6VlfiEL" TargetMode="External"/><Relationship Id="rId2" Type="http://schemas.openxmlformats.org/officeDocument/2006/relationships/hyperlink" Target="https://www.amazon.co.jp/dp/B01MXY05W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796269-397C-48F1-9B81-94DD917E1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8141"/>
            <a:ext cx="9144000" cy="1420146"/>
          </a:xfrm>
        </p:spPr>
        <p:txBody>
          <a:bodyPr/>
          <a:lstStyle/>
          <a:p>
            <a:r>
              <a:rPr kumimoji="1" lang="en-US" altLang="ja-JP" dirty="0" err="1"/>
              <a:t>ArduPilot</a:t>
            </a:r>
            <a:r>
              <a:rPr kumimoji="1" lang="ja-JP" altLang="en-US"/>
              <a:t>を用いた自律走行車両システム開発環境の構築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1E7A6C-9415-4EAF-AC34-659E55B837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1800" dirty="0">
                <a:latin typeface="Meiryo"/>
                <a:ea typeface="Meiryo UI"/>
                <a:cs typeface="Segoe UI"/>
              </a:rPr>
              <a:t>2023</a:t>
            </a:r>
            <a:r>
              <a:rPr lang="ja-JP" altLang="en-US" sz="1800" dirty="0">
                <a:latin typeface="Meiryo"/>
                <a:ea typeface="Meiryo"/>
                <a:cs typeface="Segoe UI"/>
              </a:rPr>
              <a:t>年6月23日 </a:t>
            </a:r>
            <a:r>
              <a:rPr lang="en-US" altLang="zh-CN" sz="1800" dirty="0">
                <a:latin typeface="Meiryo"/>
                <a:ea typeface="Meiryo UI"/>
                <a:cs typeface="Segoe UI"/>
              </a:rPr>
              <a:t>(</a:t>
            </a:r>
            <a:r>
              <a:rPr lang="en-US" altLang="zh-CN" sz="1800" dirty="0">
                <a:latin typeface="Meiryo UI"/>
                <a:ea typeface="Meiryo UI"/>
                <a:cs typeface="Segoe UI"/>
              </a:rPr>
              <a:t>金</a:t>
            </a:r>
            <a:r>
              <a:rPr lang="en-US" altLang="zh-CN" sz="1800" dirty="0">
                <a:latin typeface="Meiryo"/>
                <a:ea typeface="Meiryo UI"/>
                <a:cs typeface="Segoe UI"/>
              </a:rPr>
              <a:t>) </a:t>
            </a:r>
            <a:endParaRPr lang="en-US" altLang="zh-CN" sz="1800" dirty="0">
              <a:latin typeface="Meiryo"/>
              <a:ea typeface="Meiryo"/>
              <a:cs typeface="Segoe UI"/>
            </a:endParaRPr>
          </a:p>
          <a:p>
            <a:r>
              <a:rPr lang="ja-JP" altLang="en-US" sz="1800" dirty="0">
                <a:latin typeface="Meiryo"/>
                <a:ea typeface="Meiryo"/>
                <a:cs typeface="Segoe UI"/>
              </a:rPr>
              <a:t>静岡大学大学院 総合科学技術研究科 情報学専攻</a:t>
            </a:r>
            <a:r>
              <a:rPr lang="en-US" altLang="zh-CN" sz="1800" dirty="0">
                <a:latin typeface="Meiryo"/>
                <a:ea typeface="Meiryo UI"/>
                <a:cs typeface="Segoe UI"/>
              </a:rPr>
              <a:t> </a:t>
            </a:r>
            <a:r>
              <a:rPr lang="ja-JP" altLang="en-US" sz="1800" dirty="0">
                <a:latin typeface="Meiryo"/>
                <a:ea typeface="Meiryo"/>
                <a:cs typeface="Segoe UI"/>
              </a:rPr>
              <a:t>峰野研究室</a:t>
            </a:r>
            <a:endParaRPr lang="en-US" altLang="zh-CN" sz="1800" dirty="0">
              <a:latin typeface="Meiryo"/>
              <a:ea typeface="Meiryo"/>
              <a:cs typeface="Segoe UI"/>
            </a:endParaRPr>
          </a:p>
          <a:p>
            <a:r>
              <a:rPr lang="en-US" altLang="zh-CN" sz="1800" dirty="0">
                <a:latin typeface="Meiryo"/>
                <a:ea typeface="Meiryo UI"/>
                <a:cs typeface="Segoe UI"/>
              </a:rPr>
              <a:t>M1 </a:t>
            </a:r>
            <a:r>
              <a:rPr lang="en-US" altLang="zh-CN" sz="1800" dirty="0" err="1">
                <a:latin typeface="Meiryo"/>
                <a:ea typeface="Meiryo UI"/>
                <a:cs typeface="Segoe UI"/>
              </a:rPr>
              <a:t>渡邊</a:t>
            </a:r>
            <a:r>
              <a:rPr lang="en-US" altLang="zh-CN" sz="1800" dirty="0">
                <a:latin typeface="Meiryo"/>
                <a:ea typeface="Meiryo UI"/>
                <a:cs typeface="Segoe UI"/>
              </a:rPr>
              <a:t> </a:t>
            </a:r>
            <a:r>
              <a:rPr lang="en-US" altLang="zh-CN" sz="1800" dirty="0" err="1">
                <a:latin typeface="Meiryo"/>
                <a:ea typeface="Meiryo UI"/>
                <a:cs typeface="Segoe UI"/>
              </a:rPr>
              <a:t>翔生</a:t>
            </a:r>
            <a:endParaRPr lang="ja-JP" altLang="en-US" sz="1800" dirty="0">
              <a:latin typeface="Meiryo"/>
              <a:ea typeface="游ゴシック"/>
              <a:cs typeface="Segoe UI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3CEFA4-5132-404F-9237-450DAA4BFF62}"/>
              </a:ext>
            </a:extLst>
          </p:cNvPr>
          <p:cNvSpPr txBox="1"/>
          <p:nvPr/>
        </p:nvSpPr>
        <p:spPr>
          <a:xfrm>
            <a:off x="7190509" y="265607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/>
              <a:t>2023/06/23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7603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48150253-F740-75C5-EBF8-DC368B3AEFD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14482" y="4378806"/>
            <a:ext cx="160428" cy="972000"/>
          </a:xfrm>
          <a:prstGeom prst="bentConnector2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カギ線コネクタ 20">
            <a:extLst>
              <a:ext uri="{FF2B5EF4-FFF2-40B4-BE49-F238E27FC236}">
                <a16:creationId xmlns:a16="http://schemas.microsoft.com/office/drawing/2014/main" id="{624AC9A6-9F02-57CC-4F0B-D2417489B71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37789" y="4399347"/>
            <a:ext cx="108000" cy="969091"/>
          </a:xfrm>
          <a:prstGeom prst="bentConnector2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カギ線コネクタ 10">
            <a:extLst>
              <a:ext uri="{FF2B5EF4-FFF2-40B4-BE49-F238E27FC236}">
                <a16:creationId xmlns:a16="http://schemas.microsoft.com/office/drawing/2014/main" id="{E023B6E3-3B54-ED43-D9D6-05ED801FD7FE}"/>
              </a:ext>
            </a:extLst>
          </p:cNvPr>
          <p:cNvCxnSpPr>
            <a:cxnSpLocks/>
            <a:stCxn id="8" idx="3"/>
          </p:cNvCxnSpPr>
          <p:nvPr/>
        </p:nvCxnSpPr>
        <p:spPr>
          <a:xfrm rot="10800000" flipV="1">
            <a:off x="3707625" y="4388836"/>
            <a:ext cx="108000" cy="969091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>
            <a:extLst>
              <a:ext uri="{FF2B5EF4-FFF2-40B4-BE49-F238E27FC236}">
                <a16:creationId xmlns:a16="http://schemas.microsoft.com/office/drawing/2014/main" id="{71F9CBF1-761E-BFE8-1F4D-5FF19965AA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84318" y="4368295"/>
            <a:ext cx="160428" cy="97200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2,750,146件の「モーター」の画像、写真素材、ベクター画像 | Shutterstock">
            <a:extLst>
              <a:ext uri="{FF2B5EF4-FFF2-40B4-BE49-F238E27FC236}">
                <a16:creationId xmlns:a16="http://schemas.microsoft.com/office/drawing/2014/main" id="{24743A28-6877-91A4-4687-A04713569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23724" r="19619" b="33981"/>
          <a:stretch/>
        </p:blipFill>
        <p:spPr bwMode="auto">
          <a:xfrm flipH="1">
            <a:off x="3815625" y="4285813"/>
            <a:ext cx="278461" cy="1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,750,146件の「モーター」の画像、写真素材、ベクター画像 | Shutterstock">
            <a:extLst>
              <a:ext uri="{FF2B5EF4-FFF2-40B4-BE49-F238E27FC236}">
                <a16:creationId xmlns:a16="http://schemas.microsoft.com/office/drawing/2014/main" id="{98AB2D2E-3D00-2F70-89A3-465CF6619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23724" r="19619" b="33981"/>
          <a:stretch/>
        </p:blipFill>
        <p:spPr bwMode="auto">
          <a:xfrm>
            <a:off x="2965141" y="4285813"/>
            <a:ext cx="278461" cy="1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499F7E5-3960-6F95-87B0-86818E41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クローラ部分から</a:t>
            </a:r>
            <a:r>
              <a:rPr kumimoji="1" lang="en-US" altLang="ja-JP" dirty="0"/>
              <a:t>4</a:t>
            </a:r>
            <a:r>
              <a:rPr kumimoji="1" lang="ja-JP" altLang="en-US"/>
              <a:t>本の線が伸びている</a:t>
            </a:r>
            <a:endParaRPr kumimoji="1" lang="en-US" altLang="ja-JP" dirty="0"/>
          </a:p>
          <a:p>
            <a:pPr lvl="1"/>
            <a:r>
              <a:rPr lang="ja-JP" altLang="en-US"/>
              <a:t>それぞれ</a:t>
            </a:r>
            <a:r>
              <a:rPr lang="en-US" altLang="ja-JP" dirty="0"/>
              <a:t>2</a:t>
            </a:r>
            <a:r>
              <a:rPr lang="ja-JP" altLang="en-US"/>
              <a:t>本ずつ</a:t>
            </a:r>
            <a:endParaRPr lang="en-US" altLang="ja-JP" dirty="0"/>
          </a:p>
          <a:p>
            <a:pPr lvl="2"/>
            <a:r>
              <a:rPr kumimoji="1" lang="ja-JP" altLang="en-US"/>
              <a:t>右クローラ用：赤，黒</a:t>
            </a:r>
            <a:endParaRPr kumimoji="1" lang="en-US" altLang="ja-JP" dirty="0"/>
          </a:p>
          <a:p>
            <a:pPr lvl="2"/>
            <a:r>
              <a:rPr kumimoji="1" lang="ja-JP" altLang="en-US"/>
              <a:t>左クローラ用：青，茶色</a:t>
            </a:r>
            <a:endParaRPr kumimoji="1" lang="en-US" altLang="ja-JP" dirty="0"/>
          </a:p>
          <a:p>
            <a:pPr marL="342900" lvl="1" indent="0">
              <a:buNone/>
            </a:pPr>
            <a:r>
              <a:rPr lang="en-US" altLang="ja-JP" dirty="0"/>
              <a:t>※</a:t>
            </a:r>
            <a:r>
              <a:rPr lang="ja-JP" altLang="en-US"/>
              <a:t>購入する車両によって</a:t>
            </a:r>
            <a:br>
              <a:rPr lang="en-US" altLang="ja-JP" dirty="0"/>
            </a:br>
            <a:r>
              <a:rPr lang="ja-JP" altLang="en-US"/>
              <a:t>　異なる場合があります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3787645-C369-4DB1-C9D9-C8B4158D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接続イメージ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D4051E-0EB6-F45C-296F-EA2AF6FF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72F79A-DCC1-45CD-6511-852A7882E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3" t="5592" r="612" b="54372"/>
          <a:stretch/>
        </p:blipFill>
        <p:spPr>
          <a:xfrm>
            <a:off x="5119890" y="1529178"/>
            <a:ext cx="3918713" cy="166678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3159454-03DE-28D1-C7F1-3570403001AF}"/>
              </a:ext>
            </a:extLst>
          </p:cNvPr>
          <p:cNvSpPr/>
          <p:nvPr/>
        </p:nvSpPr>
        <p:spPr>
          <a:xfrm>
            <a:off x="2743199" y="3508158"/>
            <a:ext cx="221942" cy="17489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1B8C62-F2A9-E8ED-1277-F193194B41BF}"/>
              </a:ext>
            </a:extLst>
          </p:cNvPr>
          <p:cNvSpPr/>
          <p:nvPr/>
        </p:nvSpPr>
        <p:spPr>
          <a:xfrm>
            <a:off x="4094086" y="3508159"/>
            <a:ext cx="221942" cy="17489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D3365A1-0FDC-2A4A-BAD0-432B48C2CA22}"/>
              </a:ext>
            </a:extLst>
          </p:cNvPr>
          <p:cNvSpPr/>
          <p:nvPr/>
        </p:nvSpPr>
        <p:spPr>
          <a:xfrm>
            <a:off x="3034715" y="5324279"/>
            <a:ext cx="1059371" cy="12672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ESC</a:t>
            </a:r>
            <a:endParaRPr kumimoji="1" lang="ja-JP" altLang="en-US" sz="11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23" name="Picture 4" descr="PixHawk Cube Orange+ Standard Set ADS-B (Cube and Carrier) - RMRC">
            <a:extLst>
              <a:ext uri="{FF2B5EF4-FFF2-40B4-BE49-F238E27FC236}">
                <a16:creationId xmlns:a16="http://schemas.microsoft.com/office/drawing/2014/main" id="{A38486E2-BCCB-EDB1-53F4-D43474E6C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t="7416" r="31697" b="13789"/>
          <a:stretch/>
        </p:blipFill>
        <p:spPr bwMode="auto">
          <a:xfrm>
            <a:off x="5328377" y="3423418"/>
            <a:ext cx="1702094" cy="278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A4E690A-CB96-1BEE-24FE-BBF2BD42DCF4}"/>
              </a:ext>
            </a:extLst>
          </p:cNvPr>
          <p:cNvSpPr txBox="1"/>
          <p:nvPr/>
        </p:nvSpPr>
        <p:spPr>
          <a:xfrm>
            <a:off x="3728003" y="324167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>
                <a:latin typeface="Segoe UI" panose="020B0502040204020203" pitchFamily="34" charset="0"/>
                <a:ea typeface="メイリオ" panose="020B0604030504040204" pitchFamily="50" charset="-128"/>
              </a:rPr>
              <a:t>右クローラ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6FCF9DB-5D07-4C74-C3BA-5143ADD0DD37}"/>
              </a:ext>
            </a:extLst>
          </p:cNvPr>
          <p:cNvSpPr txBox="1"/>
          <p:nvPr/>
        </p:nvSpPr>
        <p:spPr>
          <a:xfrm>
            <a:off x="2407814" y="324167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200">
                <a:latin typeface="Segoe UI" panose="020B0502040204020203" pitchFamily="34" charset="0"/>
                <a:ea typeface="メイリオ" panose="020B0604030504040204" pitchFamily="50" charset="-128"/>
              </a:rPr>
              <a:t>左</a:t>
            </a:r>
            <a:r>
              <a:rPr kumimoji="1" lang="ja-JP" altLang="en-US" sz="1200">
                <a:latin typeface="Segoe UI" panose="020B0502040204020203" pitchFamily="34" charset="0"/>
                <a:ea typeface="メイリオ" panose="020B0604030504040204" pitchFamily="50" charset="-128"/>
              </a:rPr>
              <a:t>クローラ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FF8FC934-95CA-7C87-9CC2-A1869CD81D01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684317" y="6209633"/>
            <a:ext cx="2495107" cy="47740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カギ線コネクタ 40">
            <a:extLst>
              <a:ext uri="{FF2B5EF4-FFF2-40B4-BE49-F238E27FC236}">
                <a16:creationId xmlns:a16="http://schemas.microsoft.com/office/drawing/2014/main" id="{64F675DB-6BF3-A435-72B5-2F4731BA454F}"/>
              </a:ext>
            </a:extLst>
          </p:cNvPr>
          <p:cNvCxnSpPr>
            <a:cxnSpLocks/>
          </p:cNvCxnSpPr>
          <p:nvPr/>
        </p:nvCxnSpPr>
        <p:spPr>
          <a:xfrm flipV="1">
            <a:off x="3404656" y="6205457"/>
            <a:ext cx="2892813" cy="560567"/>
          </a:xfrm>
          <a:prstGeom prst="bentConnector3">
            <a:avLst>
              <a:gd name="adj1" fmla="val 9965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CB41A5C-0248-B235-BC56-F8EE62867EB1}"/>
              </a:ext>
            </a:extLst>
          </p:cNvPr>
          <p:cNvCxnSpPr>
            <a:cxnSpLocks/>
          </p:cNvCxnSpPr>
          <p:nvPr/>
        </p:nvCxnSpPr>
        <p:spPr>
          <a:xfrm>
            <a:off x="3684317" y="6587542"/>
            <a:ext cx="0" cy="115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CF7D2C88-3E8C-4767-C02E-66C097471280}"/>
              </a:ext>
            </a:extLst>
          </p:cNvPr>
          <p:cNvCxnSpPr>
            <a:cxnSpLocks/>
          </p:cNvCxnSpPr>
          <p:nvPr/>
        </p:nvCxnSpPr>
        <p:spPr>
          <a:xfrm>
            <a:off x="3404656" y="6587541"/>
            <a:ext cx="0" cy="18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27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E6CDBF4-2B3A-8DAA-4300-D595FD304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【</a:t>
            </a:r>
            <a:r>
              <a:rPr kumimoji="1" lang="ja-JP" altLang="en-US"/>
              <a:t>電源用</a:t>
            </a:r>
            <a:r>
              <a:rPr kumimoji="1" lang="en-US" altLang="ja-JP" dirty="0"/>
              <a:t>】XT60</a:t>
            </a:r>
            <a:r>
              <a:rPr kumimoji="1" lang="ja-JP" altLang="en-US"/>
              <a:t>コネクタ（オス）</a:t>
            </a:r>
            <a:r>
              <a:rPr kumimoji="1" lang="en-US" altLang="ja-JP" sz="1600" dirty="0"/>
              <a:t>(8)</a:t>
            </a:r>
            <a:r>
              <a:rPr kumimoji="1" lang="ja-JP" altLang="en-US"/>
              <a:t>と導線をはんだ付け</a:t>
            </a:r>
            <a:endParaRPr kumimoji="1" lang="en-US" altLang="ja-JP" dirty="0"/>
          </a:p>
          <a:p>
            <a:pPr lvl="1"/>
            <a:r>
              <a:rPr kumimoji="1" lang="ja-JP" altLang="en-US"/>
              <a:t>クローラーを動かすために必要となる</a:t>
            </a:r>
            <a:endParaRPr kumimoji="1" lang="en-US" altLang="ja-JP" dirty="0"/>
          </a:p>
          <a:p>
            <a:pPr marL="342900" lvl="1" indent="0">
              <a:buNone/>
            </a:pPr>
            <a:r>
              <a:rPr kumimoji="1" lang="en-US" altLang="ja-JP" u="sng" dirty="0"/>
              <a:t>※</a:t>
            </a:r>
            <a:r>
              <a:rPr kumimoji="1" lang="ja-JP" altLang="en-US" u="sng"/>
              <a:t>熱収縮チューブを使って</a:t>
            </a:r>
            <a:br>
              <a:rPr kumimoji="1" lang="en-US" altLang="ja-JP" u="sng" dirty="0"/>
            </a:br>
            <a:r>
              <a:rPr kumimoji="1" lang="ja-JP" altLang="en-US" u="sng"/>
              <a:t>ショートしないようする</a:t>
            </a:r>
            <a:endParaRPr kumimoji="1" lang="en-US" altLang="ja-JP" u="sng" dirty="0"/>
          </a:p>
          <a:p>
            <a:pPr marL="342900" lvl="1" indent="0">
              <a:buNone/>
            </a:pPr>
            <a:r>
              <a:rPr kumimoji="1" lang="en-US" altLang="ja-JP" u="sng" dirty="0"/>
              <a:t>※</a:t>
            </a:r>
            <a:r>
              <a:rPr kumimoji="1" lang="ja-JP" altLang="en-US" u="sng"/>
              <a:t>導線の端の被覆材を</a:t>
            </a:r>
            <a:r>
              <a:rPr kumimoji="1" lang="en-US" altLang="ja-JP" u="sng" dirty="0"/>
              <a:t>5mm</a:t>
            </a:r>
            <a:r>
              <a:rPr kumimoji="1" lang="ja-JP" altLang="en-US" u="sng"/>
              <a:t>ほど剥く</a:t>
            </a:r>
            <a:endParaRPr lang="en-US" altLang="ja-JP" u="sng" dirty="0"/>
          </a:p>
          <a:p>
            <a:pPr marL="342900" lvl="1" indent="0">
              <a:buNone/>
            </a:pPr>
            <a:endParaRPr kumimoji="1" lang="en-US" altLang="ja-JP" dirty="0"/>
          </a:p>
          <a:p>
            <a:r>
              <a:rPr kumimoji="1" lang="ja-JP" altLang="en-US"/>
              <a:t>クローラーから伸びている導線が短い</a:t>
            </a:r>
            <a:br>
              <a:rPr kumimoji="1" lang="en-US" altLang="ja-JP" dirty="0"/>
            </a:br>
            <a:r>
              <a:rPr kumimoji="1" lang="ja-JP" altLang="en-US"/>
              <a:t>場合</a:t>
            </a:r>
            <a:endParaRPr kumimoji="1" lang="en-US" altLang="ja-JP" dirty="0"/>
          </a:p>
          <a:p>
            <a:pPr lvl="1"/>
            <a:r>
              <a:rPr lang="ja-JP" altLang="en-US" b="1"/>
              <a:t>ギボシ</a:t>
            </a:r>
            <a:r>
              <a:rPr lang="ja-JP" altLang="en-US"/>
              <a:t>を使用するなどをして導線を伸ばす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ja-JP" altLang="en-US"/>
              <a:t>本スライドで作成する車両では必要なし</a:t>
            </a:r>
            <a:endParaRPr kumimoji="1" lang="en-US" altLang="ja-JP" dirty="0"/>
          </a:p>
          <a:p>
            <a:pPr lvl="2"/>
            <a:r>
              <a:rPr lang="ja-JP" altLang="en-US"/>
              <a:t>導線の長さが十分にあるため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C706517-1FD1-EBF8-D1DE-A905EE5F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モーターや</a:t>
            </a:r>
            <a:r>
              <a:rPr lang="en-US" altLang="ja-JP" dirty="0"/>
              <a:t>ESC</a:t>
            </a:r>
            <a:r>
              <a:rPr kumimoji="1" lang="ja-JP" altLang="en-US"/>
              <a:t>を繋ぐ導線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2BE82B-441E-AC4B-816E-5E768597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6" name="図 5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FDA62D99-1CB1-20E1-FA95-0228B8459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0" t="4595" r="7407"/>
          <a:stretch/>
        </p:blipFill>
        <p:spPr>
          <a:xfrm rot="5400000">
            <a:off x="6094396" y="1198103"/>
            <a:ext cx="2369696" cy="321304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C3A15D5-CAE1-42E8-E92A-A11D1E5F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21" y="4381536"/>
            <a:ext cx="2779200" cy="20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9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558752D-DD06-B075-9C08-9A15B3632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前スライドで作成した導線を</a:t>
            </a:r>
            <a:r>
              <a:rPr kumimoji="1" lang="en-US" altLang="ja-JP" b="1" dirty="0"/>
              <a:t>ESC</a:t>
            </a:r>
            <a:r>
              <a:rPr kumimoji="1" lang="en-US" altLang="ja-JP" sz="1600" b="1" dirty="0"/>
              <a:t>(3)</a:t>
            </a:r>
            <a:r>
              <a:rPr kumimoji="1" lang="ja-JP" altLang="en-US"/>
              <a:t>へ接続</a:t>
            </a:r>
            <a:endParaRPr kumimoji="1" lang="en-US" altLang="ja-JP" dirty="0"/>
          </a:p>
          <a:p>
            <a:pPr lvl="1"/>
            <a:r>
              <a:rPr lang="ja-JP" altLang="en-US"/>
              <a:t>左右・電源の場所を確認</a:t>
            </a:r>
            <a:endParaRPr lang="en-US" altLang="ja-JP" dirty="0"/>
          </a:p>
          <a:p>
            <a:pPr lvl="1"/>
            <a:r>
              <a:rPr lang="ja-JP" altLang="en-US"/>
              <a:t>右図の上部の３箇所にそれぞれ導線を接続</a:t>
            </a:r>
            <a:endParaRPr lang="en-US" altLang="ja-JP" dirty="0"/>
          </a:p>
          <a:p>
            <a:pPr lvl="2"/>
            <a:r>
              <a:rPr lang="ja-JP" altLang="en-US"/>
              <a:t>プラスドライバーを用いて，金属の</a:t>
            </a:r>
            <a:br>
              <a:rPr lang="en-US" altLang="ja-JP" dirty="0"/>
            </a:br>
            <a:r>
              <a:rPr lang="ja-JP" altLang="en-US"/>
              <a:t>エレベーターパーツに挟んで接続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DIP</a:t>
            </a:r>
            <a:r>
              <a:rPr kumimoji="1" lang="ja-JP" altLang="en-US"/>
              <a:t>スイッチの</a:t>
            </a:r>
            <a:r>
              <a:rPr kumimoji="1" lang="en-US" altLang="ja-JP" dirty="0"/>
              <a:t>3,4,6</a:t>
            </a:r>
            <a:r>
              <a:rPr kumimoji="1" lang="ja-JP" altLang="en-US"/>
              <a:t>を上にあげる</a:t>
            </a:r>
            <a:endParaRPr kumimoji="1" lang="en-US" altLang="ja-JP" dirty="0"/>
          </a:p>
          <a:p>
            <a:pPr lvl="1"/>
            <a:r>
              <a:rPr kumimoji="1" lang="ja-JP" altLang="en-US"/>
              <a:t>左右それぞれのモーターに流す電流を分けるため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PWM</a:t>
            </a:r>
            <a:r>
              <a:rPr lang="ja-JP" altLang="en-US"/>
              <a:t>コネクタの接続</a:t>
            </a:r>
            <a:endParaRPr lang="en-US" altLang="ja-JP" dirty="0"/>
          </a:p>
          <a:p>
            <a:pPr lvl="1"/>
            <a:r>
              <a:rPr lang="en-US" altLang="ja-JP" b="1" dirty="0"/>
              <a:t>Pixhawk</a:t>
            </a:r>
            <a:r>
              <a:rPr lang="en-US" altLang="ja-JP" sz="1600" dirty="0"/>
              <a:t>(1)</a:t>
            </a:r>
            <a:r>
              <a:rPr lang="ja-JP" altLang="en-US"/>
              <a:t>と</a:t>
            </a:r>
            <a:r>
              <a:rPr lang="en-US" altLang="ja-JP" b="1" dirty="0"/>
              <a:t>ESC</a:t>
            </a:r>
            <a:r>
              <a:rPr lang="ja-JP" altLang="en-US"/>
              <a:t>を接続</a:t>
            </a:r>
            <a:endParaRPr lang="en-US" altLang="ja-JP" dirty="0"/>
          </a:p>
          <a:p>
            <a:pPr lvl="2"/>
            <a:r>
              <a:rPr kumimoji="1" lang="ja-JP" altLang="en-US"/>
              <a:t>左クローラ用の</a:t>
            </a:r>
            <a:r>
              <a:rPr kumimoji="1" lang="en-US" altLang="ja-JP" dirty="0"/>
              <a:t>PWM</a:t>
            </a:r>
            <a:r>
              <a:rPr kumimoji="1" lang="ja-JP" altLang="en-US"/>
              <a:t>コネクタ：</a:t>
            </a:r>
            <a:r>
              <a:rPr kumimoji="1" lang="en-US" altLang="ja-JP" b="1" dirty="0"/>
              <a:t>RC1</a:t>
            </a:r>
          </a:p>
          <a:p>
            <a:pPr lvl="2"/>
            <a:r>
              <a:rPr lang="ja-JP" altLang="en-US"/>
              <a:t>右クローラ用の</a:t>
            </a:r>
            <a:r>
              <a:rPr lang="en-US" altLang="ja-JP" dirty="0"/>
              <a:t>PWM</a:t>
            </a:r>
            <a:r>
              <a:rPr lang="ja-JP" altLang="en-US"/>
              <a:t>コネクタ：</a:t>
            </a:r>
            <a:r>
              <a:rPr lang="en-US" altLang="ja-JP" b="1" dirty="0"/>
              <a:t>RC2</a:t>
            </a:r>
          </a:p>
          <a:p>
            <a:pPr lvl="1"/>
            <a:endParaRPr kumimoji="1" lang="en-US" altLang="ja-JP" dirty="0"/>
          </a:p>
          <a:p>
            <a:pPr marL="342900" lvl="1" indent="0">
              <a:buNone/>
            </a:pPr>
            <a:r>
              <a:rPr lang="ja-JP" altLang="en-US"/>
              <a:t>　　</a:t>
            </a:r>
            <a:r>
              <a:rPr lang="ja-JP" altLang="en-US" sz="4000"/>
              <a:t>完成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3828C22-B62A-43A7-6093-255AE913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ESC</a:t>
            </a:r>
            <a:r>
              <a:rPr kumimoji="1" lang="ja-JP" altLang="en-US"/>
              <a:t>への配線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698E49-1F51-3B5B-9126-34D3AE92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6A363C9-49BD-9836-6AFA-72A0A1E03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19" y="1328140"/>
            <a:ext cx="2084185" cy="3031542"/>
          </a:xfrm>
          <a:prstGeom prst="rect">
            <a:avLst/>
          </a:prstGeom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0C9EBF5-A2AE-AA39-491B-49A2444F0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444" y="5058513"/>
            <a:ext cx="841978" cy="1704783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68C78BD-7015-4487-83C3-42B911028AF5}"/>
              </a:ext>
            </a:extLst>
          </p:cNvPr>
          <p:cNvSpPr/>
          <p:nvPr/>
        </p:nvSpPr>
        <p:spPr>
          <a:xfrm>
            <a:off x="6937052" y="1281074"/>
            <a:ext cx="1174016" cy="400110"/>
          </a:xfrm>
          <a:prstGeom prst="roundRect">
            <a:avLst>
              <a:gd name="adj" fmla="val 2748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525843-3CC3-A6A7-699F-1CEA93032A73}"/>
              </a:ext>
            </a:extLst>
          </p:cNvPr>
          <p:cNvSpPr txBox="1"/>
          <p:nvPr/>
        </p:nvSpPr>
        <p:spPr>
          <a:xfrm>
            <a:off x="6222529" y="947216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050">
                <a:latin typeface="Segoe UI" panose="020B0502040204020203" pitchFamily="34" charset="0"/>
                <a:ea typeface="メイリオ" panose="020B0604030504040204" pitchFamily="50" charset="-128"/>
              </a:rPr>
              <a:t>左クローラへ</a:t>
            </a:r>
            <a:endParaRPr kumimoji="1" lang="ja-JP" altLang="en-US" sz="105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8D0266-5991-23E9-70B3-09DFB03E4551}"/>
              </a:ext>
            </a:extLst>
          </p:cNvPr>
          <p:cNvSpPr txBox="1"/>
          <p:nvPr/>
        </p:nvSpPr>
        <p:spPr>
          <a:xfrm>
            <a:off x="7975414" y="947095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050">
                <a:latin typeface="Segoe UI" panose="020B0502040204020203" pitchFamily="34" charset="0"/>
                <a:ea typeface="メイリオ" panose="020B0604030504040204" pitchFamily="50" charset="-128"/>
              </a:rPr>
              <a:t>右</a:t>
            </a:r>
            <a:r>
              <a:rPr kumimoji="1" lang="ja-JP" altLang="en-US" sz="1050">
                <a:latin typeface="Segoe UI" panose="020B0502040204020203" pitchFamily="34" charset="0"/>
                <a:ea typeface="メイリオ" panose="020B0604030504040204" pitchFamily="50" charset="-128"/>
              </a:rPr>
              <a:t>クローラへ</a:t>
            </a:r>
            <a:endParaRPr kumimoji="1" lang="ja-JP" altLang="en-US" sz="105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AAF3665-8A2F-6D73-F8AC-C0F5A4481E28}"/>
              </a:ext>
            </a:extLst>
          </p:cNvPr>
          <p:cNvSpPr txBox="1"/>
          <p:nvPr/>
        </p:nvSpPr>
        <p:spPr>
          <a:xfrm>
            <a:off x="7253580" y="922739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050">
                <a:latin typeface="Segoe UI" panose="020B0502040204020203" pitchFamily="34" charset="0"/>
                <a:ea typeface="メイリオ" panose="020B0604030504040204" pitchFamily="50" charset="-128"/>
              </a:rPr>
              <a:t>電源</a:t>
            </a:r>
            <a:endParaRPr kumimoji="1" lang="ja-JP" altLang="en-US" sz="105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59D45B81-D597-F4BA-8AD4-03AE56FEBFF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738055" y="1208826"/>
            <a:ext cx="332697" cy="1676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14DC4CE-08E8-A20C-FD17-7B6DB419C10D}"/>
              </a:ext>
            </a:extLst>
          </p:cNvPr>
          <p:cNvCxnSpPr>
            <a:cxnSpLocks/>
          </p:cNvCxnSpPr>
          <p:nvPr/>
        </p:nvCxnSpPr>
        <p:spPr>
          <a:xfrm>
            <a:off x="7452577" y="1122355"/>
            <a:ext cx="68867" cy="22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45990A8-3B7A-55BE-8D22-985131BF6C2A}"/>
              </a:ext>
            </a:extLst>
          </p:cNvPr>
          <p:cNvCxnSpPr>
            <a:cxnSpLocks/>
          </p:cNvCxnSpPr>
          <p:nvPr/>
        </p:nvCxnSpPr>
        <p:spPr>
          <a:xfrm flipH="1">
            <a:off x="7836013" y="1180127"/>
            <a:ext cx="542919" cy="148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図 2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56EA80EB-D04D-A4A0-75C4-4EB8F69AD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0703" y="5177960"/>
            <a:ext cx="1568725" cy="1358159"/>
          </a:xfrm>
          <a:prstGeom prst="rect">
            <a:avLst/>
          </a:prstGeom>
        </p:spPr>
      </p:pic>
      <p:sp>
        <p:nvSpPr>
          <p:cNvPr id="26" name="角丸四角形 25">
            <a:extLst>
              <a:ext uri="{FF2B5EF4-FFF2-40B4-BE49-F238E27FC236}">
                <a16:creationId xmlns:a16="http://schemas.microsoft.com/office/drawing/2014/main" id="{8201FEF9-2153-9880-88E6-3E06455898FE}"/>
              </a:ext>
            </a:extLst>
          </p:cNvPr>
          <p:cNvSpPr/>
          <p:nvPr/>
        </p:nvSpPr>
        <p:spPr>
          <a:xfrm>
            <a:off x="7347716" y="3805093"/>
            <a:ext cx="719668" cy="681718"/>
          </a:xfrm>
          <a:prstGeom prst="roundRect">
            <a:avLst>
              <a:gd name="adj" fmla="val 2748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29" name="図 28" descr="電子機器を持つ手&#10;&#10;低い精度で自動的に生成された説明">
            <a:extLst>
              <a:ext uri="{FF2B5EF4-FFF2-40B4-BE49-F238E27FC236}">
                <a16:creationId xmlns:a16="http://schemas.microsoft.com/office/drawing/2014/main" id="{AED1A57B-B00B-38C3-DE9D-4302491863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5"/>
          <a:stretch/>
        </p:blipFill>
        <p:spPr>
          <a:xfrm>
            <a:off x="3213840" y="4881714"/>
            <a:ext cx="1358160" cy="1842929"/>
          </a:xfrm>
          <a:prstGeom prst="rect">
            <a:avLst/>
          </a:prstGeom>
        </p:spPr>
      </p:pic>
      <p:sp>
        <p:nvSpPr>
          <p:cNvPr id="30" name="右矢印 29">
            <a:extLst>
              <a:ext uri="{FF2B5EF4-FFF2-40B4-BE49-F238E27FC236}">
                <a16:creationId xmlns:a16="http://schemas.microsoft.com/office/drawing/2014/main" id="{F0DE560F-087D-3FFE-CACD-B3B943658871}"/>
              </a:ext>
            </a:extLst>
          </p:cNvPr>
          <p:cNvSpPr/>
          <p:nvPr/>
        </p:nvSpPr>
        <p:spPr>
          <a:xfrm>
            <a:off x="2119116" y="5310801"/>
            <a:ext cx="848224" cy="426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737441F3-A64D-3715-8B04-8528AD26D3B0}"/>
              </a:ext>
            </a:extLst>
          </p:cNvPr>
          <p:cNvSpPr/>
          <p:nvPr/>
        </p:nvSpPr>
        <p:spPr>
          <a:xfrm>
            <a:off x="5334129" y="4950786"/>
            <a:ext cx="1403925" cy="1812509"/>
          </a:xfrm>
          <a:prstGeom prst="roundRect">
            <a:avLst>
              <a:gd name="adj" fmla="val 2748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1F4608F-6647-8FED-25CF-06F4805440CE}"/>
              </a:ext>
            </a:extLst>
          </p:cNvPr>
          <p:cNvCxnSpPr>
            <a:cxnSpLocks/>
          </p:cNvCxnSpPr>
          <p:nvPr/>
        </p:nvCxnSpPr>
        <p:spPr>
          <a:xfrm flipH="1">
            <a:off x="5430701" y="3849389"/>
            <a:ext cx="1946961" cy="1209124"/>
          </a:xfrm>
          <a:prstGeom prst="lin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763045B-10C5-7844-E634-E196028B24CE}"/>
              </a:ext>
            </a:extLst>
          </p:cNvPr>
          <p:cNvCxnSpPr>
            <a:cxnSpLocks/>
          </p:cNvCxnSpPr>
          <p:nvPr/>
        </p:nvCxnSpPr>
        <p:spPr>
          <a:xfrm flipH="1">
            <a:off x="6668636" y="4453951"/>
            <a:ext cx="1306778" cy="2171215"/>
          </a:xfrm>
          <a:prstGeom prst="lin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7000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795C436-DEB2-FC32-6324-387989021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Pixhawk</a:t>
            </a:r>
            <a:r>
              <a:rPr lang="ja-JP" altLang="en-US"/>
              <a:t>の箱から取り出すもの</a:t>
            </a:r>
            <a:endParaRPr lang="en-US" altLang="ja-JP" dirty="0"/>
          </a:p>
          <a:p>
            <a:pPr lvl="1"/>
            <a:r>
              <a:rPr kumimoji="1" lang="en-US" altLang="ja-JP" dirty="0"/>
              <a:t>Pixhawk CUBE Orange</a:t>
            </a:r>
            <a:r>
              <a:rPr kumimoji="1" lang="ja-JP" altLang="en-US"/>
              <a:t>本体</a:t>
            </a:r>
            <a:endParaRPr kumimoji="1" lang="en-US" altLang="ja-JP" dirty="0"/>
          </a:p>
          <a:p>
            <a:pPr lvl="1"/>
            <a:r>
              <a:rPr lang="ja-JP" altLang="en-US"/>
              <a:t>分電器</a:t>
            </a:r>
            <a:endParaRPr kumimoji="1" lang="en-US" altLang="ja-JP" dirty="0"/>
          </a:p>
          <a:p>
            <a:pPr lvl="1"/>
            <a:r>
              <a:rPr lang="en-US" altLang="ja-JP" dirty="0"/>
              <a:t>POWER2</a:t>
            </a:r>
            <a:r>
              <a:rPr lang="ja-JP" altLang="en-US"/>
              <a:t> </a:t>
            </a:r>
            <a:r>
              <a:rPr lang="en-US" altLang="ja-JP" dirty="0"/>
              <a:t>CABLE</a:t>
            </a:r>
          </a:p>
          <a:p>
            <a:pPr lvl="2"/>
            <a:r>
              <a:rPr lang="ja-JP" altLang="en-US"/>
              <a:t>大きい方のシリアルコネクタを，</a:t>
            </a:r>
            <a:br>
              <a:rPr lang="en-US" altLang="ja-JP" dirty="0"/>
            </a:br>
            <a:r>
              <a:rPr lang="en-US" altLang="ja-JP" dirty="0"/>
              <a:t>Pixhawk</a:t>
            </a:r>
            <a:r>
              <a:rPr lang="ja-JP" altLang="en-US"/>
              <a:t>の</a:t>
            </a:r>
            <a:r>
              <a:rPr lang="ja-JP" altLang="en-US" b="1"/>
              <a:t>「</a:t>
            </a:r>
            <a:r>
              <a:rPr lang="en-US" altLang="ja-JP" b="1" dirty="0"/>
              <a:t>POWER1</a:t>
            </a:r>
            <a:r>
              <a:rPr lang="ja-JP" altLang="en-US" b="1"/>
              <a:t>」</a:t>
            </a:r>
            <a:r>
              <a:rPr lang="ja-JP" altLang="en-US"/>
              <a:t>に接続</a:t>
            </a:r>
            <a:endParaRPr lang="en-US" altLang="ja-JP" dirty="0"/>
          </a:p>
          <a:p>
            <a:pPr lvl="2"/>
            <a:r>
              <a:rPr lang="ja-JP" altLang="en-US"/>
              <a:t>小さい方のシリアルコネクタを分電器に接続</a:t>
            </a:r>
            <a:endParaRPr lang="en-US" altLang="ja-JP" dirty="0"/>
          </a:p>
          <a:p>
            <a:pPr lvl="1"/>
            <a:r>
              <a:rPr lang="en-US" altLang="ja-JP" dirty="0"/>
              <a:t>USB</a:t>
            </a:r>
            <a:r>
              <a:rPr lang="ja-JP" altLang="en-US"/>
              <a:t>コネクタ付きブザー</a:t>
            </a:r>
            <a:endParaRPr lang="en-US" altLang="ja-JP" dirty="0"/>
          </a:p>
          <a:p>
            <a:pPr lvl="2"/>
            <a:r>
              <a:rPr kumimoji="1" lang="ja-JP" altLang="en-US"/>
              <a:t>白いシリアルコネクタを</a:t>
            </a:r>
            <a:r>
              <a:rPr kumimoji="1" lang="en-US" altLang="ja-JP" dirty="0"/>
              <a:t>Pixhawk</a:t>
            </a:r>
            <a:r>
              <a:rPr kumimoji="1" lang="ja-JP" altLang="en-US"/>
              <a:t>の</a:t>
            </a:r>
            <a:r>
              <a:rPr lang="ja-JP" altLang="en-US" b="1"/>
              <a:t>「</a:t>
            </a:r>
            <a:r>
              <a:rPr lang="en-US" altLang="ja-JP" b="1" dirty="0"/>
              <a:t>USB</a:t>
            </a:r>
            <a:r>
              <a:rPr lang="ja-JP" altLang="en-US" b="1"/>
              <a:t>」</a:t>
            </a:r>
            <a:r>
              <a:rPr lang="ja-JP" altLang="en-US"/>
              <a:t>に接続</a:t>
            </a:r>
            <a:endParaRPr lang="en-US" altLang="ja-JP" dirty="0"/>
          </a:p>
          <a:p>
            <a:r>
              <a:rPr lang="ja-JP" altLang="en-US"/>
              <a:t>テレメトリモジュールの接続</a:t>
            </a:r>
            <a:endParaRPr lang="en-US" altLang="ja-JP" dirty="0"/>
          </a:p>
          <a:p>
            <a:pPr lvl="1"/>
            <a:r>
              <a:rPr lang="ja-JP" altLang="en-US" u="sng"/>
              <a:t>使用するもの</a:t>
            </a:r>
            <a:endParaRPr lang="en-US" altLang="ja-JP" u="sng" dirty="0"/>
          </a:p>
          <a:p>
            <a:pPr lvl="2"/>
            <a:r>
              <a:rPr lang="en-US" altLang="ja-JP" dirty="0"/>
              <a:t>GH</a:t>
            </a:r>
            <a:r>
              <a:rPr lang="ja-JP" altLang="en-US"/>
              <a:t>コネクタのブロックのパーツ（</a:t>
            </a:r>
            <a:r>
              <a:rPr lang="en-US" altLang="ja-JP" dirty="0"/>
              <a:t>Pixhawk</a:t>
            </a:r>
            <a:r>
              <a:rPr lang="ja-JP" altLang="en-US"/>
              <a:t>側</a:t>
            </a:r>
            <a:r>
              <a:rPr lang="en-US" altLang="ja-JP" dirty="0"/>
              <a:t>)  </a:t>
            </a:r>
            <a:endParaRPr lang="en-US" altLang="ja-JP" sz="1600" dirty="0"/>
          </a:p>
          <a:p>
            <a:pPr lvl="2"/>
            <a:r>
              <a:rPr lang="ja-JP" altLang="en-US"/>
              <a:t>黒い線がついているアンテナ</a:t>
            </a:r>
            <a:endParaRPr lang="en-US" altLang="ja-JP" dirty="0"/>
          </a:p>
          <a:p>
            <a:pPr lvl="2"/>
            <a:r>
              <a:rPr lang="en-US" altLang="ja-JP" dirty="0"/>
              <a:t>6</a:t>
            </a:r>
            <a:r>
              <a:rPr lang="ja-JP" altLang="en-US"/>
              <a:t>ピンの</a:t>
            </a:r>
            <a:r>
              <a:rPr lang="en-US" altLang="ja-JP" dirty="0"/>
              <a:t>GH</a:t>
            </a:r>
            <a:r>
              <a:rPr lang="ja-JP" altLang="en-US"/>
              <a:t>コネクタがついているケーブル</a:t>
            </a:r>
            <a:endParaRPr lang="en-US" altLang="ja-JP" dirty="0"/>
          </a:p>
          <a:p>
            <a:pPr marL="800100" lvl="1" indent="-457200">
              <a:buFont typeface="+mj-lt"/>
              <a:buAutoNum type="arabicPeriod"/>
            </a:pPr>
            <a:r>
              <a:rPr lang="ja-JP" altLang="en-US" b="1"/>
              <a:t>テレメトリモジュール本体</a:t>
            </a:r>
            <a:r>
              <a:rPr lang="ja-JP" altLang="en-US"/>
              <a:t>と</a:t>
            </a:r>
            <a:r>
              <a:rPr lang="ja-JP" altLang="en-US" b="1"/>
              <a:t>アンテナの端子</a:t>
            </a:r>
            <a:r>
              <a:rPr lang="ja-JP" altLang="en-US"/>
              <a:t>を接続</a:t>
            </a:r>
            <a:endParaRPr lang="en-US" altLang="ja-JP" dirty="0"/>
          </a:p>
          <a:p>
            <a:pPr marL="800100" lvl="1" indent="-457200">
              <a:buFont typeface="+mj-lt"/>
              <a:buAutoNum type="arabicPeriod"/>
            </a:pPr>
            <a:r>
              <a:rPr lang="ja-JP" altLang="en-US"/>
              <a:t>テレメトリモジュールの側面にある</a:t>
            </a:r>
            <a:r>
              <a:rPr lang="en-US" altLang="ja-JP" b="1" dirty="0"/>
              <a:t>GH</a:t>
            </a:r>
            <a:r>
              <a:rPr lang="ja-JP" altLang="en-US" b="1"/>
              <a:t>コネクタ</a:t>
            </a:r>
            <a:r>
              <a:rPr lang="ja-JP" altLang="en-US"/>
              <a:t>に</a:t>
            </a:r>
            <a:r>
              <a:rPr lang="ja-JP" altLang="en-US" b="1"/>
              <a:t>ケーブル</a:t>
            </a:r>
            <a:r>
              <a:rPr lang="ja-JP" altLang="en-US"/>
              <a:t>を接続</a:t>
            </a:r>
            <a:endParaRPr lang="en-US" altLang="ja-JP" dirty="0"/>
          </a:p>
          <a:p>
            <a:pPr marL="800100" lvl="1" indent="-457200">
              <a:buFont typeface="+mj-lt"/>
              <a:buAutoNum type="arabicPeriod"/>
            </a:pPr>
            <a:r>
              <a:rPr lang="ja-JP" altLang="en-US"/>
              <a:t>ケーブルの反対側を</a:t>
            </a:r>
            <a:r>
              <a:rPr lang="en-US" altLang="ja-JP" dirty="0"/>
              <a:t>Pixhawk</a:t>
            </a:r>
            <a:r>
              <a:rPr lang="ja-JP" altLang="en-US"/>
              <a:t>の</a:t>
            </a:r>
            <a:r>
              <a:rPr lang="ja-JP" altLang="en-US" b="1"/>
              <a:t>「</a:t>
            </a:r>
            <a:r>
              <a:rPr lang="en-US" altLang="ja-JP" b="1" dirty="0"/>
              <a:t>TELEM1</a:t>
            </a:r>
            <a:r>
              <a:rPr lang="ja-JP" altLang="en-US" b="1"/>
              <a:t>」</a:t>
            </a:r>
            <a:r>
              <a:rPr lang="ja-JP" altLang="en-US"/>
              <a:t>に接続</a:t>
            </a:r>
            <a:endParaRPr lang="en-US" altLang="ja-JP" dirty="0"/>
          </a:p>
          <a:p>
            <a:pPr lvl="2"/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356899A-5293-CC3B-F6E8-33F40B40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全パーツの配線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B47FAC-65E8-5C0D-C855-3B04EE4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5" name="Picture 4" descr="PixHawk Cube Orange+ Standard Set ADS-B (Cube and Carrier) - RMRC">
            <a:extLst>
              <a:ext uri="{FF2B5EF4-FFF2-40B4-BE49-F238E27FC236}">
                <a16:creationId xmlns:a16="http://schemas.microsoft.com/office/drawing/2014/main" id="{D0F59485-89C7-6703-34B6-58E36C1F8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t="7416" r="31697" b="11461"/>
          <a:stretch/>
        </p:blipFill>
        <p:spPr bwMode="auto">
          <a:xfrm>
            <a:off x="7062916" y="1120948"/>
            <a:ext cx="1702094" cy="286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フレーム 5">
            <a:extLst>
              <a:ext uri="{FF2B5EF4-FFF2-40B4-BE49-F238E27FC236}">
                <a16:creationId xmlns:a16="http://schemas.microsoft.com/office/drawing/2014/main" id="{4CE0F687-8EB4-934D-D91A-F8F9CF74379E}"/>
              </a:ext>
            </a:extLst>
          </p:cNvPr>
          <p:cNvSpPr/>
          <p:nvPr/>
        </p:nvSpPr>
        <p:spPr>
          <a:xfrm>
            <a:off x="7499230" y="3122762"/>
            <a:ext cx="575096" cy="448574"/>
          </a:xfrm>
          <a:prstGeom prst="frame">
            <a:avLst>
              <a:gd name="adj1" fmla="val 36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id="{4E94DF0B-D878-D698-29AE-3131C66D0D24}"/>
              </a:ext>
            </a:extLst>
          </p:cNvPr>
          <p:cNvCxnSpPr>
            <a:endCxn id="6" idx="1"/>
          </p:cNvCxnSpPr>
          <p:nvPr/>
        </p:nvCxnSpPr>
        <p:spPr>
          <a:xfrm>
            <a:off x="4451230" y="2915728"/>
            <a:ext cx="3048000" cy="431321"/>
          </a:xfrm>
          <a:prstGeom prst="bentConnector3">
            <a:avLst>
              <a:gd name="adj1" fmla="val 6264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B34515C9-FAD2-C9BF-22E2-2C7DAFBD56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80150" y="2584450"/>
            <a:ext cx="1841500" cy="7874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フレーム 15">
            <a:extLst>
              <a:ext uri="{FF2B5EF4-FFF2-40B4-BE49-F238E27FC236}">
                <a16:creationId xmlns:a16="http://schemas.microsoft.com/office/drawing/2014/main" id="{85920D5A-D979-E8C2-4ED0-31655B937822}"/>
              </a:ext>
            </a:extLst>
          </p:cNvPr>
          <p:cNvSpPr/>
          <p:nvPr/>
        </p:nvSpPr>
        <p:spPr>
          <a:xfrm>
            <a:off x="7307052" y="1607021"/>
            <a:ext cx="575096" cy="359843"/>
          </a:xfrm>
          <a:prstGeom prst="frame">
            <a:avLst>
              <a:gd name="adj1" fmla="val 36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7" name="図 6" descr="手が持っているスマートフォン&#10;&#10;自動的に生成された説明">
            <a:extLst>
              <a:ext uri="{FF2B5EF4-FFF2-40B4-BE49-F238E27FC236}">
                <a16:creationId xmlns:a16="http://schemas.microsoft.com/office/drawing/2014/main" id="{4DCDB0E4-6066-C33B-DD8A-4B8386AE5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2404" y="4256207"/>
            <a:ext cx="1409595" cy="10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0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88B9A73-77B3-B9CD-0DAE-29B898B60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接続した</a:t>
            </a:r>
            <a:r>
              <a:rPr kumimoji="1" lang="en-US" altLang="ja-JP" dirty="0"/>
              <a:t>PWM</a:t>
            </a:r>
            <a:r>
              <a:rPr kumimoji="1" lang="ja-JP" altLang="en-US"/>
              <a:t>コネクタと</a:t>
            </a:r>
            <a:r>
              <a:rPr kumimoji="1" lang="en-US" altLang="ja-JP" dirty="0"/>
              <a:t>Pixhawk</a:t>
            </a:r>
            <a:r>
              <a:rPr kumimoji="1" lang="ja-JP" altLang="en-US"/>
              <a:t>を接続</a:t>
            </a:r>
            <a:endParaRPr kumimoji="1" lang="en-US" altLang="ja-JP" dirty="0"/>
          </a:p>
          <a:p>
            <a:pPr lvl="1"/>
            <a:r>
              <a:rPr lang="en-US" altLang="ja-JP" dirty="0"/>
              <a:t>PWM</a:t>
            </a:r>
            <a:r>
              <a:rPr lang="ja-JP" altLang="en-US"/>
              <a:t>コネクタ（左）→</a:t>
            </a:r>
            <a:r>
              <a:rPr lang="en-US" altLang="ja-JP" b="1" dirty="0"/>
              <a:t>MAIN OUT 1</a:t>
            </a:r>
            <a:r>
              <a:rPr lang="ja-JP" altLang="en-US" b="1"/>
              <a:t>番</a:t>
            </a:r>
            <a:endParaRPr lang="en-US" altLang="ja-JP" b="1" dirty="0"/>
          </a:p>
          <a:p>
            <a:pPr lvl="1"/>
            <a:r>
              <a:rPr kumimoji="1" lang="en-US" altLang="ja-JP" dirty="0"/>
              <a:t>PWM</a:t>
            </a:r>
            <a:r>
              <a:rPr kumimoji="1" lang="ja-JP" altLang="en-US"/>
              <a:t>コネクタ（右）→</a:t>
            </a:r>
            <a:r>
              <a:rPr kumimoji="1" lang="en-US" altLang="ja-JP" b="1" dirty="0"/>
              <a:t>MAIN OUT 3</a:t>
            </a:r>
            <a:r>
              <a:rPr kumimoji="1" lang="ja-JP" altLang="en-US" b="1"/>
              <a:t>番</a:t>
            </a:r>
            <a:endParaRPr kumimoji="1" lang="en-US" altLang="ja-JP" b="1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2"/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リポバッテリーの配線</a:t>
            </a:r>
            <a:endParaRPr lang="en-US" altLang="ja-JP" dirty="0"/>
          </a:p>
          <a:p>
            <a:pPr lvl="1"/>
            <a:r>
              <a:rPr lang="en-US" altLang="ja-JP" dirty="0"/>
              <a:t>Pixhawk</a:t>
            </a:r>
            <a:r>
              <a:rPr lang="ja-JP" altLang="en-US"/>
              <a:t>の分電器は</a:t>
            </a:r>
            <a:r>
              <a:rPr lang="ja-JP" altLang="en-US" b="1"/>
              <a:t>「</a:t>
            </a:r>
            <a:r>
              <a:rPr lang="en-US" altLang="ja-JP" b="1" dirty="0"/>
              <a:t>XT60</a:t>
            </a:r>
            <a:r>
              <a:rPr lang="ja-JP" altLang="en-US" b="1"/>
              <a:t>」</a:t>
            </a:r>
            <a:endParaRPr lang="en-US" altLang="ja-JP" b="1" dirty="0"/>
          </a:p>
          <a:p>
            <a:pPr lvl="2"/>
            <a:r>
              <a:rPr kumimoji="1" lang="ja-JP" altLang="en-US"/>
              <a:t>購入したバッテリーによっては</a:t>
            </a:r>
            <a:r>
              <a:rPr kumimoji="1" lang="en-US" altLang="ja-JP" u="sng" dirty="0"/>
              <a:t>XT60</a:t>
            </a:r>
            <a:r>
              <a:rPr kumimoji="1" lang="ja-JP" altLang="en-US" u="sng"/>
              <a:t>への変換器が必要</a:t>
            </a:r>
            <a:endParaRPr kumimoji="1" lang="en-US" altLang="ja-JP" u="sng" dirty="0"/>
          </a:p>
          <a:p>
            <a:pPr lvl="1"/>
            <a:r>
              <a:rPr lang="ja-JP" altLang="en-US"/>
              <a:t>バッテリを差し込むと</a:t>
            </a:r>
            <a:r>
              <a:rPr lang="en-US" altLang="ja-JP" dirty="0"/>
              <a:t>Pixhawk</a:t>
            </a:r>
            <a:r>
              <a:rPr lang="ja-JP" altLang="en-US"/>
              <a:t>の電源が入る</a:t>
            </a:r>
            <a:r>
              <a:rPr kumimoji="1" lang="en-US" altLang="ja-JP" dirty="0"/>
              <a:t>		</a:t>
            </a:r>
          </a:p>
          <a:p>
            <a:pPr marL="0" indent="0">
              <a:buNone/>
            </a:pPr>
            <a:endParaRPr kumimoji="1"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30A25B9-E717-252C-0069-12C77F6C9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ESC</a:t>
            </a:r>
            <a:r>
              <a:rPr lang="ja-JP" altLang="en-US"/>
              <a:t>と</a:t>
            </a:r>
            <a:r>
              <a:rPr lang="en-US" altLang="ja-JP" dirty="0"/>
              <a:t>Pixhawk</a:t>
            </a:r>
            <a:r>
              <a:rPr lang="ja-JP" altLang="en-US"/>
              <a:t>の配線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46C999-F3DA-82B4-1270-8BEC3BDF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96F95CC5-D9F3-83D5-EFF4-08DAF5010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7" y="2329549"/>
            <a:ext cx="6275668" cy="1938073"/>
          </a:xfrm>
          <a:prstGeom prst="rect">
            <a:avLst/>
          </a:prstGeom>
        </p:spPr>
      </p:pic>
      <p:pic>
        <p:nvPicPr>
          <p:cNvPr id="11" name="図 10" descr="プラスチック, テーブル, 座る, バッグ が含まれている画像&#10;&#10;自動的に生成された説明">
            <a:extLst>
              <a:ext uri="{FF2B5EF4-FFF2-40B4-BE49-F238E27FC236}">
                <a16:creationId xmlns:a16="http://schemas.microsoft.com/office/drawing/2014/main" id="{27EA7141-14A4-ED7B-AFA2-ABB22CDB5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13737" r="12165" b="14325"/>
          <a:stretch/>
        </p:blipFill>
        <p:spPr>
          <a:xfrm rot="16200000">
            <a:off x="6382922" y="2198834"/>
            <a:ext cx="3084743" cy="21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61ABB3-BA0C-E2C6-DB52-4841F222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B. Pixhawk</a:t>
            </a:r>
            <a:r>
              <a:rPr lang="ja-JP" altLang="en-US"/>
              <a:t>の初期設定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EC83B0-5060-6F6D-DC38-714030567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※</a:t>
            </a:r>
            <a:r>
              <a:rPr kumimoji="1" lang="ja-JP" altLang="en-US"/>
              <a:t>まだ</a:t>
            </a:r>
            <a:r>
              <a:rPr lang="en-US" altLang="ja-JP" dirty="0"/>
              <a:t>Pixhawk</a:t>
            </a:r>
            <a:r>
              <a:rPr lang="ja-JP" altLang="en-US"/>
              <a:t>は車体に取り付けないでください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488E99-632D-7A65-2452-758DF620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320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6D41BB6-BA15-0E45-4890-169997441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en-US" altLang="ja-JP" b="1" dirty="0" err="1"/>
              <a:t>MissionPlanner</a:t>
            </a:r>
            <a:r>
              <a:rPr kumimoji="1" lang="ja-JP" altLang="en-US"/>
              <a:t>：</a:t>
            </a:r>
            <a:r>
              <a:rPr kumimoji="1" lang="en-US" altLang="ja-JP" b="1" u="sng" dirty="0" err="1"/>
              <a:t>ArduPilot</a:t>
            </a:r>
            <a:r>
              <a:rPr kumimoji="1" lang="ja-JP" altLang="en-US" b="1" u="sng"/>
              <a:t>の地上管制局</a:t>
            </a:r>
            <a:endParaRPr kumimoji="1" lang="en-US" altLang="ja-JP" b="1" u="sng" dirty="0"/>
          </a:p>
          <a:p>
            <a:r>
              <a:rPr kumimoji="1" lang="ja-JP" altLang="en-US"/>
              <a:t>以下のリンクからインストール</a:t>
            </a:r>
            <a:br>
              <a:rPr lang="en-US" altLang="ja-JP" dirty="0"/>
            </a:br>
            <a:r>
              <a:rPr lang="en-US" altLang="ja-JP" dirty="0">
                <a:hlinkClick r:id="rId2"/>
              </a:rPr>
              <a:t>https://ardupilot.org/planner/docs/mission-planner-installation.html</a:t>
            </a:r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7DC85A2-F611-3D64-7402-F26765B7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MissionPlanner</a:t>
            </a:r>
            <a:r>
              <a:rPr kumimoji="1" lang="ja-JP" altLang="en-US"/>
              <a:t>のインストール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5C2AD5-2F8F-C75D-2D92-94B2A70C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8C9007B-1FEC-60E3-E761-894C96BE3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49" y="2675964"/>
            <a:ext cx="5033611" cy="4171501"/>
          </a:xfrm>
          <a:prstGeom prst="rect">
            <a:avLst/>
          </a:prstGeom>
        </p:spPr>
      </p:pic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6058B6E-4BBB-16CE-A58B-19DD5909ED9D}"/>
              </a:ext>
            </a:extLst>
          </p:cNvPr>
          <p:cNvSpPr/>
          <p:nvPr/>
        </p:nvSpPr>
        <p:spPr>
          <a:xfrm>
            <a:off x="3401439" y="4486223"/>
            <a:ext cx="2147859" cy="536253"/>
          </a:xfrm>
          <a:prstGeom prst="roundRect">
            <a:avLst>
              <a:gd name="adj" fmla="val 2748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94CD6875-20A4-C1F5-59FF-CC819864C6DB}"/>
              </a:ext>
            </a:extLst>
          </p:cNvPr>
          <p:cNvSpPr/>
          <p:nvPr/>
        </p:nvSpPr>
        <p:spPr>
          <a:xfrm flipH="1">
            <a:off x="5700389" y="4640049"/>
            <a:ext cx="150607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7786EDF-1BCC-671F-7C95-6D60EF86D2E7}"/>
              </a:ext>
            </a:extLst>
          </p:cNvPr>
          <p:cNvSpPr txBox="1"/>
          <p:nvPr/>
        </p:nvSpPr>
        <p:spPr>
          <a:xfrm>
            <a:off x="7206460" y="440777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ここから</a:t>
            </a:r>
            <a:endParaRPr lang="en-US" altLang="ja-JP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インストール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874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5490B7E-6639-37E3-0E80-620676D28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付属品として</a:t>
            </a:r>
            <a:r>
              <a:rPr kumimoji="1" lang="en-US" altLang="ja-JP" b="1" dirty="0"/>
              <a:t>Micro USB </a:t>
            </a:r>
            <a:r>
              <a:rPr kumimoji="1" lang="en-US" altLang="ja-JP" b="1" dirty="0" err="1"/>
              <a:t>typeB</a:t>
            </a:r>
            <a:r>
              <a:rPr kumimoji="1" lang="ja-JP" altLang="en-US" b="1"/>
              <a:t>のケーブル</a:t>
            </a:r>
            <a:r>
              <a:rPr kumimoji="1" lang="ja-JP" altLang="en-US"/>
              <a:t>と</a:t>
            </a:r>
            <a:r>
              <a:rPr kumimoji="1" lang="en-US" altLang="ja-JP" b="1" dirty="0"/>
              <a:t>PC</a:t>
            </a:r>
            <a:r>
              <a:rPr kumimoji="1" lang="en-US" altLang="ja-JP" sz="1600" b="1" dirty="0"/>
              <a:t>(7)</a:t>
            </a:r>
            <a:r>
              <a:rPr kumimoji="1" lang="ja-JP" altLang="en-US"/>
              <a:t>を繋ぐ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Pixhawk</a:t>
            </a:r>
            <a:r>
              <a:rPr kumimoji="1" lang="en-US" altLang="ja-JP" sz="1600" dirty="0"/>
              <a:t>(1)</a:t>
            </a:r>
            <a:r>
              <a:rPr kumimoji="1" lang="ja-JP" altLang="en-US"/>
              <a:t>の電源がつくことを確認する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ファームウェアのインストール</a:t>
            </a:r>
            <a:endParaRPr lang="en-US" altLang="ja-JP" dirty="0"/>
          </a:p>
          <a:p>
            <a:pPr lvl="1"/>
            <a:r>
              <a:rPr kumimoji="1" lang="en-US" altLang="ja-JP" dirty="0" err="1"/>
              <a:t>MissionPlanner</a:t>
            </a:r>
            <a:r>
              <a:rPr kumimoji="1" lang="ja-JP" altLang="en-US"/>
              <a:t>の画面右上にある</a:t>
            </a:r>
            <a:r>
              <a:rPr kumimoji="1" lang="ja-JP" altLang="en-US" b="1"/>
              <a:t>「</a:t>
            </a:r>
            <a:r>
              <a:rPr lang="en-US" altLang="ja-JP" b="1" dirty="0"/>
              <a:t>AUTO</a:t>
            </a:r>
            <a:r>
              <a:rPr lang="ja-JP" altLang="en-US" b="1"/>
              <a:t>」</a:t>
            </a:r>
            <a:r>
              <a:rPr lang="ja-JP" altLang="en-US"/>
              <a:t>を</a:t>
            </a:r>
            <a:r>
              <a:rPr lang="ja-JP" altLang="en-US" b="1"/>
              <a:t>「</a:t>
            </a:r>
            <a:r>
              <a:rPr lang="en-US" altLang="ja-JP" b="1" dirty="0"/>
              <a:t>COM</a:t>
            </a:r>
            <a:r>
              <a:rPr lang="ja-JP" altLang="en-US" b="1"/>
              <a:t>○○</a:t>
            </a:r>
            <a:r>
              <a:rPr lang="en-US" altLang="ja-JP" b="1" dirty="0"/>
              <a:t> </a:t>
            </a:r>
            <a:r>
              <a:rPr lang="en-US" altLang="ja-JP" b="1" dirty="0" err="1"/>
              <a:t>Profic</a:t>
            </a:r>
            <a:r>
              <a:rPr lang="en-US" altLang="ja-JP" b="1" dirty="0"/>
              <a:t> CUBE –NEW</a:t>
            </a:r>
            <a:r>
              <a:rPr lang="ja-JP" altLang="en-US" b="1"/>
              <a:t>」</a:t>
            </a:r>
            <a:r>
              <a:rPr lang="ja-JP" altLang="en-US"/>
              <a:t>に変える</a:t>
            </a:r>
            <a:endParaRPr lang="en-US" altLang="ja-JP" dirty="0"/>
          </a:p>
          <a:p>
            <a:pPr lvl="2"/>
            <a:r>
              <a:rPr lang="ja-JP" altLang="en-US"/>
              <a:t>これは</a:t>
            </a:r>
            <a:r>
              <a:rPr lang="en-US" altLang="ja-JP" dirty="0"/>
              <a:t>PC</a:t>
            </a:r>
            <a:r>
              <a:rPr lang="ja-JP" altLang="en-US"/>
              <a:t>に接続した新品の</a:t>
            </a:r>
            <a:r>
              <a:rPr lang="en-US" altLang="ja-JP" dirty="0"/>
              <a:t>Pixhawk</a:t>
            </a:r>
            <a:r>
              <a:rPr lang="ja-JP" altLang="en-US"/>
              <a:t>を表している</a:t>
            </a:r>
            <a:endParaRPr lang="en-US" altLang="ja-JP" dirty="0"/>
          </a:p>
          <a:p>
            <a:pPr lvl="1"/>
            <a:r>
              <a:rPr lang="ja-JP" altLang="en-US"/>
              <a:t>左上にある初期設定のタブをクリック</a:t>
            </a:r>
            <a:endParaRPr lang="en-US" altLang="ja-JP" dirty="0"/>
          </a:p>
          <a:p>
            <a:pPr lvl="2"/>
            <a:r>
              <a:rPr lang="en-US" altLang="ja-JP" b="1" dirty="0"/>
              <a:t>Rover</a:t>
            </a:r>
            <a:r>
              <a:rPr lang="ja-JP" altLang="en-US"/>
              <a:t>のアイコンをクリック</a:t>
            </a:r>
            <a:endParaRPr lang="en-US" altLang="ja-JP" dirty="0"/>
          </a:p>
          <a:p>
            <a:pPr lvl="2"/>
            <a:r>
              <a:rPr lang="ja-JP" altLang="en-US"/>
              <a:t>プラットフォームを</a:t>
            </a:r>
            <a:r>
              <a:rPr lang="ja-JP" altLang="en-US" b="1"/>
              <a:t>「</a:t>
            </a:r>
            <a:r>
              <a:rPr lang="en-US" altLang="ja-JP" b="1" dirty="0" err="1"/>
              <a:t>CubeOrange</a:t>
            </a:r>
            <a:r>
              <a:rPr lang="ja-JP" altLang="en-US" b="1"/>
              <a:t>」</a:t>
            </a:r>
            <a:r>
              <a:rPr lang="ja-JP" altLang="en-US"/>
              <a:t>に設定</a:t>
            </a:r>
            <a:endParaRPr lang="en-US" altLang="ja-JP" dirty="0"/>
          </a:p>
          <a:p>
            <a:pPr lvl="2"/>
            <a:r>
              <a:rPr lang="en-US" altLang="ja-JP" b="1" dirty="0"/>
              <a:t>Upload Firmware</a:t>
            </a:r>
            <a:r>
              <a:rPr lang="ja-JP" altLang="en-US"/>
              <a:t>をクリック後，</a:t>
            </a:r>
            <a:r>
              <a:rPr lang="en-US" altLang="ja-JP" dirty="0"/>
              <a:t>1</a:t>
            </a:r>
            <a:r>
              <a:rPr lang="ja-JP" altLang="en-US"/>
              <a:t>分ほど待つ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46B0FDC-FE19-0626-0EEB-ECF09238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MissionPlanner</a:t>
            </a:r>
            <a:r>
              <a:rPr lang="ja-JP" altLang="en-US"/>
              <a:t>と</a:t>
            </a:r>
            <a:r>
              <a:rPr lang="en-US" altLang="ja-JP" dirty="0"/>
              <a:t>Pixhawk</a:t>
            </a:r>
            <a:r>
              <a:rPr lang="ja-JP" altLang="en-US"/>
              <a:t>を</a:t>
            </a:r>
            <a:r>
              <a:rPr lang="en-US" altLang="ja-JP" dirty="0"/>
              <a:t>USB</a:t>
            </a:r>
            <a:r>
              <a:rPr lang="ja-JP" altLang="en-US"/>
              <a:t>ケーブルで接続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37A223-5393-002E-7695-EAE28604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1DCFA3EF-46FF-8EC8-79DB-9C30FFEB8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1" y="4967653"/>
            <a:ext cx="5096538" cy="1828799"/>
          </a:xfrm>
          <a:prstGeom prst="rect">
            <a:avLst/>
          </a:prstGeom>
        </p:spPr>
      </p:pic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5202F93E-84F6-9BD2-42BA-2B54B347A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56" y="1662232"/>
            <a:ext cx="781538" cy="781538"/>
          </a:xfrm>
          <a:prstGeom prst="rect">
            <a:avLst/>
          </a:prstGeom>
        </p:spPr>
      </p:pic>
      <p:pic>
        <p:nvPicPr>
          <p:cNvPr id="8" name="Picture 4" descr="PixHawk Cube Orange+ Standard Set ADS-B (Cube and Carrier) - RMRC">
            <a:extLst>
              <a:ext uri="{FF2B5EF4-FFF2-40B4-BE49-F238E27FC236}">
                <a16:creationId xmlns:a16="http://schemas.microsoft.com/office/drawing/2014/main" id="{B375101C-56D3-573C-F18F-D688A5A62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t="7416" r="31697" b="13789"/>
          <a:stretch/>
        </p:blipFill>
        <p:spPr bwMode="auto">
          <a:xfrm>
            <a:off x="8014869" y="1078613"/>
            <a:ext cx="870898" cy="142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C37C62-4215-0CF0-CAAD-27DBFC88C85B}"/>
              </a:ext>
            </a:extLst>
          </p:cNvPr>
          <p:cNvSpPr txBox="1"/>
          <p:nvPr/>
        </p:nvSpPr>
        <p:spPr>
          <a:xfrm>
            <a:off x="5669617" y="2365716"/>
            <a:ext cx="112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latin typeface="Segoe UI" panose="020B0502040204020203" pitchFamily="34" charset="0"/>
                <a:ea typeface="メイリオ" panose="020B0604030504040204" pitchFamily="50" charset="-128"/>
              </a:rPr>
              <a:t>Windows PC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E8B3EEE-3E58-5FB3-689E-BEADD261BC25}"/>
              </a:ext>
            </a:extLst>
          </p:cNvPr>
          <p:cNvSpPr txBox="1"/>
          <p:nvPr/>
        </p:nvSpPr>
        <p:spPr>
          <a:xfrm>
            <a:off x="7887610" y="2492398"/>
            <a:ext cx="112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Segoe UI" panose="020B0502040204020203" pitchFamily="34" charset="0"/>
                <a:ea typeface="メイリオ" panose="020B0604030504040204" pitchFamily="50" charset="-128"/>
              </a:rPr>
              <a:t>Pixhawk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870F84D-088D-1D77-6FED-C94006DFFD82}"/>
              </a:ext>
            </a:extLst>
          </p:cNvPr>
          <p:cNvCxnSpPr/>
          <p:nvPr/>
        </p:nvCxnSpPr>
        <p:spPr>
          <a:xfrm>
            <a:off x="6623094" y="2053001"/>
            <a:ext cx="1391775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0250958-DA0C-EED8-5E6F-060CB17A0612}"/>
              </a:ext>
            </a:extLst>
          </p:cNvPr>
          <p:cNvSpPr txBox="1"/>
          <p:nvPr/>
        </p:nvSpPr>
        <p:spPr>
          <a:xfrm>
            <a:off x="4932421" y="1695818"/>
            <a:ext cx="4765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100" dirty="0"/>
              <a:t>Micro USB </a:t>
            </a:r>
            <a:r>
              <a:rPr kumimoji="1" lang="en-US" altLang="ja-JP" sz="1100" dirty="0" err="1"/>
              <a:t>typeB</a:t>
            </a:r>
            <a:endParaRPr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50192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87BB46C-413F-967E-C333-317D3A6D9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IMU</a:t>
            </a:r>
            <a:r>
              <a:rPr kumimoji="1" lang="ja-JP" altLang="en-US"/>
              <a:t>（慣性計測装置）の更正を行う</a:t>
            </a:r>
            <a:endParaRPr kumimoji="1" lang="en-US" altLang="ja-JP" dirty="0"/>
          </a:p>
          <a:p>
            <a:pPr lvl="2"/>
            <a:r>
              <a:rPr lang="ja-JP" altLang="en-US"/>
              <a:t>傾きや加速度を計測する自律走行に必須の装置</a:t>
            </a:r>
            <a:endParaRPr lang="en-US" altLang="ja-JP" dirty="0"/>
          </a:p>
          <a:p>
            <a:pPr lvl="2"/>
            <a:r>
              <a:rPr kumimoji="1" lang="ja-JP" altLang="en-US"/>
              <a:t>キャリブレーションをしないと正しく動かない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USB</a:t>
            </a:r>
            <a:r>
              <a:rPr kumimoji="1" lang="ja-JP" altLang="en-US"/>
              <a:t>を取り，</a:t>
            </a:r>
            <a:r>
              <a:rPr kumimoji="1" lang="en-US" altLang="ja-JP" dirty="0"/>
              <a:t>Pixhawk</a:t>
            </a:r>
            <a:r>
              <a:rPr kumimoji="1" lang="ja-JP" altLang="en-US"/>
              <a:t>の取り付け場所を決める</a:t>
            </a:r>
            <a:endParaRPr kumimoji="1" lang="en-US" altLang="ja-JP" dirty="0"/>
          </a:p>
          <a:p>
            <a:pPr lvl="2"/>
            <a:r>
              <a:rPr lang="ja-JP" altLang="en-US"/>
              <a:t>平置きする位置に印をつける</a:t>
            </a:r>
            <a:endParaRPr lang="en-US" altLang="ja-JP" dirty="0"/>
          </a:p>
          <a:p>
            <a:pPr lvl="1"/>
            <a:r>
              <a:rPr kumimoji="1" lang="en-US" altLang="ja-JP" dirty="0"/>
              <a:t>USB</a:t>
            </a:r>
            <a:r>
              <a:rPr kumimoji="1" lang="ja-JP" altLang="en-US"/>
              <a:t>を接続し，</a:t>
            </a:r>
            <a:r>
              <a:rPr lang="en-US" altLang="ja-JP" b="1" dirty="0"/>
              <a:t>Pixhawk</a:t>
            </a:r>
            <a:r>
              <a:rPr lang="ja-JP" altLang="en-US"/>
              <a:t>と</a:t>
            </a:r>
            <a:r>
              <a:rPr lang="en-US" altLang="ja-JP" b="1" dirty="0" err="1"/>
              <a:t>MissionPlanner</a:t>
            </a:r>
            <a:r>
              <a:rPr lang="ja-JP" altLang="en-US"/>
              <a:t>を接続する</a:t>
            </a:r>
            <a:endParaRPr lang="en-US" altLang="ja-JP" dirty="0"/>
          </a:p>
          <a:p>
            <a:pPr lvl="1"/>
            <a:r>
              <a:rPr lang="ja-JP" altLang="en-US"/>
              <a:t>画面右上</a:t>
            </a:r>
            <a:r>
              <a:rPr lang="ja-JP" altLang="en-US" b="1"/>
              <a:t>「</a:t>
            </a:r>
            <a:r>
              <a:rPr lang="en-US" altLang="ja-JP" b="1" dirty="0"/>
              <a:t>AUTO</a:t>
            </a:r>
            <a:r>
              <a:rPr lang="ja-JP" altLang="en-US" b="1"/>
              <a:t>」</a:t>
            </a:r>
            <a:r>
              <a:rPr lang="ja-JP" altLang="en-US"/>
              <a:t>→</a:t>
            </a:r>
            <a:r>
              <a:rPr lang="ja-JP" altLang="en-US" b="1"/>
              <a:t>「</a:t>
            </a:r>
            <a:r>
              <a:rPr lang="en-US" altLang="ja-JP" b="1" dirty="0"/>
              <a:t>COM</a:t>
            </a:r>
            <a:r>
              <a:rPr lang="ja-JP" altLang="en-US" b="1"/>
              <a:t>○○</a:t>
            </a:r>
            <a:r>
              <a:rPr lang="en-US" altLang="ja-JP" b="1" dirty="0"/>
              <a:t> Cube Orange </a:t>
            </a:r>
            <a:r>
              <a:rPr lang="en-US" altLang="ja-JP" b="1" dirty="0" err="1"/>
              <a:t>Mavlink</a:t>
            </a:r>
            <a:r>
              <a:rPr lang="ja-JP" altLang="en-US" b="1"/>
              <a:t>」</a:t>
            </a:r>
            <a:r>
              <a:rPr lang="ja-JP" altLang="en-US"/>
              <a:t>に変更</a:t>
            </a:r>
            <a:endParaRPr lang="en-US" altLang="ja-JP" dirty="0"/>
          </a:p>
          <a:p>
            <a:pPr lvl="1"/>
            <a:r>
              <a:rPr lang="ja-JP" altLang="en-US" b="1"/>
              <a:t>「初期設定」</a:t>
            </a:r>
            <a:r>
              <a:rPr lang="ja-JP" altLang="en-US"/>
              <a:t>をクリック</a:t>
            </a:r>
            <a:endParaRPr lang="en-US" altLang="ja-JP" dirty="0"/>
          </a:p>
          <a:p>
            <a:pPr lvl="1"/>
            <a:r>
              <a:rPr kumimoji="1" lang="ja-JP" altLang="en-US" b="1"/>
              <a:t>「必須ハードウェア」</a:t>
            </a:r>
            <a:r>
              <a:rPr kumimoji="1" lang="ja-JP" altLang="en-US"/>
              <a:t>から</a:t>
            </a:r>
            <a:r>
              <a:rPr kumimoji="1" lang="ja-JP" altLang="en-US" b="1"/>
              <a:t>「</a:t>
            </a:r>
            <a:r>
              <a:rPr kumimoji="1" lang="en-US" altLang="ja-JP" b="1" dirty="0"/>
              <a:t>Accel Calibration</a:t>
            </a:r>
            <a:r>
              <a:rPr kumimoji="1" lang="ja-JP" altLang="en-US" b="1"/>
              <a:t>」</a:t>
            </a:r>
            <a:r>
              <a:rPr kumimoji="1" lang="ja-JP" altLang="en-US"/>
              <a:t>を選択</a:t>
            </a:r>
            <a:endParaRPr lang="en-US" altLang="ja-JP" dirty="0"/>
          </a:p>
          <a:p>
            <a:pPr lvl="1"/>
            <a:r>
              <a:rPr lang="ja-JP" altLang="en-US" b="1"/>
              <a:t>「</a:t>
            </a:r>
            <a:r>
              <a:rPr lang="en-US" altLang="ja-JP" b="1" dirty="0"/>
              <a:t>Calibrate Accel</a:t>
            </a:r>
            <a:r>
              <a:rPr lang="ja-JP" altLang="en-US" b="1"/>
              <a:t>」</a:t>
            </a:r>
            <a:r>
              <a:rPr lang="ja-JP" altLang="en-US"/>
              <a:t>から指定された通りに</a:t>
            </a:r>
            <a:r>
              <a:rPr lang="en-US" altLang="ja-JP" dirty="0"/>
              <a:t>Pixhawk</a:t>
            </a:r>
            <a:r>
              <a:rPr lang="ja-JP" altLang="en-US"/>
              <a:t>を動かす</a:t>
            </a:r>
            <a:endParaRPr lang="en-US" altLang="ja-JP" dirty="0"/>
          </a:p>
          <a:p>
            <a:pPr lvl="1"/>
            <a:r>
              <a:rPr lang="en-US" altLang="ja-JP" b="1" dirty="0"/>
              <a:t>Calibration successful</a:t>
            </a:r>
            <a:r>
              <a:rPr lang="ja-JP" altLang="en-US"/>
              <a:t>と出たら完了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完了したら，両面テープを貼り車体に装着する．</a:t>
            </a:r>
            <a:endParaRPr lang="en-US" altLang="ja-JP" dirty="0"/>
          </a:p>
          <a:p>
            <a:pPr marL="342900" lvl="1" indent="0">
              <a:buNone/>
            </a:pPr>
            <a:r>
              <a:rPr lang="en-US" altLang="ja-JP" dirty="0"/>
              <a:t>※</a:t>
            </a:r>
            <a:r>
              <a:rPr lang="ja-JP" altLang="en-US"/>
              <a:t>最初から装着してしまうと，アクセルキャリブレーションができない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41BA40C-C2E2-BBF3-636A-C9ED7791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アクセルキャリブレーション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E169BE-35FA-C06D-ABC8-17103956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7648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D53443A9-560D-E582-28A2-3407FE95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Pixhawk</a:t>
            </a:r>
            <a:r>
              <a:rPr kumimoji="1" lang="en-US" altLang="ja-JP" sz="1400" dirty="0"/>
              <a:t>(1)</a:t>
            </a:r>
            <a:r>
              <a:rPr kumimoji="1" lang="ja-JP" altLang="en-US"/>
              <a:t>の</a:t>
            </a:r>
            <a:r>
              <a:rPr kumimoji="1" lang="en-US" altLang="ja-JP" dirty="0"/>
              <a:t>MAIN OUT</a:t>
            </a:r>
            <a:r>
              <a:rPr kumimoji="1" lang="ja-JP" altLang="en-US"/>
              <a:t>端子から</a:t>
            </a:r>
            <a:r>
              <a:rPr lang="en-US" altLang="ja-JP" dirty="0"/>
              <a:t>ESC</a:t>
            </a:r>
            <a:r>
              <a:rPr lang="ja-JP" altLang="en-US"/>
              <a:t>に送る</a:t>
            </a:r>
            <a:r>
              <a:rPr lang="en-US" altLang="ja-JP" dirty="0"/>
              <a:t>PWM</a:t>
            </a:r>
            <a:r>
              <a:rPr lang="ja-JP" altLang="en-US"/>
              <a:t>の制御信号の種類を設定</a:t>
            </a:r>
            <a:endParaRPr lang="en-US" altLang="ja-JP" dirty="0"/>
          </a:p>
          <a:p>
            <a:pPr lvl="1"/>
            <a:r>
              <a:rPr kumimoji="1" lang="ja-JP" altLang="en-US"/>
              <a:t>構築のスライドで，それぞれの制御信号を出すように設定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MAINOUT1</a:t>
            </a:r>
            <a:r>
              <a:rPr lang="ja-JP" altLang="en-US"/>
              <a:t>：</a:t>
            </a:r>
            <a:r>
              <a:rPr kumimoji="1" lang="ja-JP" altLang="en-US"/>
              <a:t>左側のクローラ</a:t>
            </a:r>
            <a:endParaRPr kumimoji="1" lang="en-US" altLang="ja-JP" dirty="0"/>
          </a:p>
          <a:p>
            <a:pPr lvl="2"/>
            <a:r>
              <a:rPr lang="en-US" altLang="ja-JP" dirty="0"/>
              <a:t>MAINOUT3</a:t>
            </a:r>
            <a:r>
              <a:rPr lang="ja-JP" altLang="en-US"/>
              <a:t>：右側のクローラ</a:t>
            </a:r>
            <a:endParaRPr lang="en-US" altLang="ja-JP" dirty="0"/>
          </a:p>
          <a:p>
            <a:r>
              <a:rPr kumimoji="1" lang="ja-JP" altLang="en-US"/>
              <a:t>設定方法</a:t>
            </a:r>
            <a:endParaRPr kumimoji="1" lang="en-US" altLang="ja-JP" dirty="0"/>
          </a:p>
          <a:p>
            <a:pPr lvl="1"/>
            <a:r>
              <a:rPr kumimoji="1" lang="ja-JP" altLang="en-US" b="1"/>
              <a:t>「初期設定」</a:t>
            </a:r>
            <a:r>
              <a:rPr kumimoji="1" lang="ja-JP" altLang="en-US"/>
              <a:t>→</a:t>
            </a:r>
            <a:r>
              <a:rPr kumimoji="1" lang="ja-JP" altLang="en-US" b="1"/>
              <a:t>「必須ハードウェア」</a:t>
            </a:r>
            <a:r>
              <a:rPr kumimoji="1" lang="ja-JP" altLang="en-US"/>
              <a:t>→</a:t>
            </a:r>
            <a:r>
              <a:rPr kumimoji="1" lang="ja-JP" altLang="en-US" b="1"/>
              <a:t>「</a:t>
            </a:r>
            <a:r>
              <a:rPr kumimoji="1" lang="en-US" altLang="ja-JP" b="1" dirty="0"/>
              <a:t>Servo Output</a:t>
            </a:r>
            <a:r>
              <a:rPr kumimoji="1" lang="ja-JP" altLang="en-US" b="1"/>
              <a:t>」</a:t>
            </a:r>
            <a:r>
              <a:rPr kumimoji="1" lang="ja-JP" altLang="en-US"/>
              <a:t>をクリック</a:t>
            </a:r>
            <a:endParaRPr lang="en-US" altLang="ja-JP" dirty="0"/>
          </a:p>
          <a:p>
            <a:pPr lvl="1"/>
            <a:r>
              <a:rPr lang="en-US" altLang="ja-JP" b="1" dirty="0"/>
              <a:t>Function</a:t>
            </a:r>
            <a:r>
              <a:rPr lang="ja-JP" altLang="en-US"/>
              <a:t>の欄をそれぞれ変える</a:t>
            </a:r>
            <a:endParaRPr kumimoji="1" lang="en-US" altLang="ja-JP" dirty="0"/>
          </a:p>
          <a:p>
            <a:pPr lvl="2"/>
            <a:r>
              <a:rPr lang="en-US" altLang="ja-JP" b="1" dirty="0"/>
              <a:t>MAINOUT1</a:t>
            </a:r>
            <a:r>
              <a:rPr lang="ja-JP" altLang="en-US" b="1"/>
              <a:t>：「</a:t>
            </a:r>
            <a:r>
              <a:rPr lang="en-US" altLang="ja-JP" b="1" dirty="0"/>
              <a:t>Throttle</a:t>
            </a:r>
            <a:r>
              <a:rPr lang="ja-JP" altLang="en-US" b="1"/>
              <a:t> </a:t>
            </a:r>
            <a:r>
              <a:rPr lang="en-US" altLang="ja-JP" b="1" dirty="0"/>
              <a:t>Left</a:t>
            </a:r>
            <a:r>
              <a:rPr lang="ja-JP" altLang="en-US" b="1"/>
              <a:t>」</a:t>
            </a:r>
            <a:endParaRPr lang="en-US" altLang="ja-JP" b="1" dirty="0"/>
          </a:p>
          <a:p>
            <a:pPr lvl="2"/>
            <a:r>
              <a:rPr kumimoji="1" lang="en-US" altLang="ja-JP" b="1" dirty="0"/>
              <a:t>MAINOUT3</a:t>
            </a:r>
            <a:r>
              <a:rPr kumimoji="1" lang="ja-JP" altLang="en-US" b="1"/>
              <a:t>：「</a:t>
            </a:r>
            <a:r>
              <a:rPr kumimoji="1" lang="en-US" altLang="ja-JP" b="1" dirty="0"/>
              <a:t>Throttle Right</a:t>
            </a:r>
            <a:r>
              <a:rPr kumimoji="1" lang="ja-JP" altLang="en-US" b="1"/>
              <a:t>」</a:t>
            </a:r>
            <a:endParaRPr kumimoji="1" lang="en-US" altLang="ja-JP" b="1" dirty="0"/>
          </a:p>
          <a:p>
            <a:pPr lvl="1"/>
            <a:r>
              <a:rPr lang="ja-JP" altLang="en-US"/>
              <a:t>画面移動をすれば，自動で保存されるため，再起動の必要はなし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BA3DE73-E181-720B-E05A-AB7D0D95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ServoOutput</a:t>
            </a:r>
            <a:r>
              <a:rPr kumimoji="1" lang="ja-JP" altLang="en-US"/>
              <a:t>の設定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B3FC708-8789-9C83-680D-0E1002CC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6" name="図 5" descr="電卓の写真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F8D77089-E5C4-45ED-3FDE-1429105F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8" y="4921221"/>
            <a:ext cx="7465423" cy="18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4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AC27B00C-E52F-3B5E-1D92-3FF95DFFD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必要機材</a:t>
            </a:r>
            <a:endParaRPr kumimoji="1" lang="en-US" altLang="ja-JP" dirty="0"/>
          </a:p>
          <a:p>
            <a:pPr lvl="1"/>
            <a:endParaRPr lang="ja-JP" altLang="en-US" dirty="0">
              <a:solidFill>
                <a:srgbClr val="002060"/>
              </a:solidFill>
              <a:latin typeface="Segoe UI"/>
              <a:ea typeface="メイリオ"/>
              <a:cs typeface="Segoe UI"/>
            </a:endParaRPr>
          </a:p>
          <a:p>
            <a:r>
              <a:rPr lang="ja-JP" altLang="en-US"/>
              <a:t>車両構成図</a:t>
            </a:r>
            <a:endParaRPr lang="en-US" altLang="ja-JP" dirty="0"/>
          </a:p>
          <a:p>
            <a:pPr lvl="1"/>
            <a:endParaRPr lang="ja-JP" altLang="en-US" dirty="0">
              <a:solidFill>
                <a:srgbClr val="002060"/>
              </a:solidFill>
              <a:latin typeface="Segoe UI"/>
              <a:ea typeface="メイリオ"/>
              <a:cs typeface="Segoe UI"/>
            </a:endParaRPr>
          </a:p>
          <a:p>
            <a:r>
              <a:rPr lang="ja-JP" altLang="en-US"/>
              <a:t>環境開発の構築</a:t>
            </a:r>
            <a:endParaRPr lang="en-US" altLang="ja-JP" dirty="0"/>
          </a:p>
          <a:p>
            <a:pPr marL="800100" lvl="1" indent="-457200">
              <a:buFont typeface="+mj-lt"/>
              <a:buAutoNum type="alphaUcParenR"/>
            </a:pPr>
            <a:r>
              <a:rPr kumimoji="1" lang="ja-JP" altLang="en-US"/>
              <a:t>ハードウェアの構築方法</a:t>
            </a:r>
            <a:endParaRPr kumimoji="1" lang="en-US" altLang="ja-JP" dirty="0"/>
          </a:p>
          <a:p>
            <a:pPr marL="800100" lvl="1" indent="-457200">
              <a:buFont typeface="+mj-lt"/>
              <a:buAutoNum type="alphaUcParenR"/>
            </a:pPr>
            <a:r>
              <a:rPr lang="en-US" altLang="ja-JP" dirty="0"/>
              <a:t>Pixhawk</a:t>
            </a:r>
            <a:r>
              <a:rPr lang="ja-JP" altLang="en-US"/>
              <a:t>の初期設定</a:t>
            </a:r>
            <a:endParaRPr lang="en-US" altLang="ja-JP" dirty="0"/>
          </a:p>
          <a:p>
            <a:pPr marL="800100" lvl="1" indent="-457200">
              <a:buFont typeface="+mj-lt"/>
              <a:buAutoNum type="alphaUcParenR"/>
            </a:pPr>
            <a:r>
              <a:rPr kumimoji="1" lang="ja-JP" altLang="en-US"/>
              <a:t>ゲームパッドでの遠隔操作</a:t>
            </a:r>
            <a:endParaRPr kumimoji="1" lang="en-US" altLang="ja-JP" dirty="0"/>
          </a:p>
          <a:p>
            <a:pPr marL="342900" lvl="1" indent="0">
              <a:buNone/>
            </a:pPr>
            <a:endParaRPr kumimoji="1" lang="en-US" altLang="ja-JP" dirty="0"/>
          </a:p>
          <a:p>
            <a:r>
              <a:rPr lang="ja-JP" altLang="en-US"/>
              <a:t>正常動作確認</a:t>
            </a:r>
            <a:endParaRPr lang="en-US" altLang="ja-JP" dirty="0"/>
          </a:p>
          <a:p>
            <a:pPr lvl="1"/>
            <a:endParaRPr lang="ja-JP" altLang="en-US" dirty="0">
              <a:latin typeface="Segoe UI"/>
              <a:ea typeface="メイリオ"/>
              <a:cs typeface="Segoe UI"/>
            </a:endParaRPr>
          </a:p>
          <a:p>
            <a:r>
              <a:rPr kumimoji="1" lang="ja-JP" altLang="en-US"/>
              <a:t>制約・懸念事項</a:t>
            </a:r>
            <a:endParaRPr kumimoji="1" lang="en-US" altLang="ja-JP" dirty="0"/>
          </a:p>
          <a:p>
            <a:pPr marL="457200" indent="-457200">
              <a:buFont typeface="+mj-lt"/>
              <a:buAutoNum type="alphaUcParenR"/>
            </a:pP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151D60B-768F-7BC6-955C-678E6A49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7F709A-6F62-824A-1E7E-95F76009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867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BF0C1EB-59F3-4889-832C-0EEA0764E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/>
              <a:t>「設定・調整」</a:t>
            </a:r>
            <a:r>
              <a:rPr lang="ja-JP" altLang="en-US"/>
              <a:t>→</a:t>
            </a:r>
            <a:r>
              <a:rPr lang="ja-JP" altLang="en-US" b="1"/>
              <a:t>「フルパラメータリスト」</a:t>
            </a:r>
            <a:r>
              <a:rPr lang="ja-JP" altLang="en-US"/>
              <a:t>をクリック</a:t>
            </a:r>
            <a:endParaRPr lang="en-US" altLang="ja-JP" dirty="0"/>
          </a:p>
          <a:p>
            <a:pPr lvl="1"/>
            <a:r>
              <a:rPr kumimoji="1" lang="ja-JP" altLang="en-US"/>
              <a:t>以下の表の値を変更する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8F2E9-F087-67BA-6C3E-50C0FF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パラメータの一部を変更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337869-E7DF-6E50-A972-DC5553BA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CF3BB343-B352-6575-F9BA-56227EAD9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544684"/>
              </p:ext>
            </p:extLst>
          </p:nvPr>
        </p:nvGraphicFramePr>
        <p:xfrm>
          <a:off x="-16935" y="2992632"/>
          <a:ext cx="9144001" cy="2244335"/>
        </p:xfrm>
        <a:graphic>
          <a:graphicData uri="http://schemas.openxmlformats.org/drawingml/2006/table">
            <a:tbl>
              <a:tblPr/>
              <a:tblGrid>
                <a:gridCol w="1999959">
                  <a:extLst>
                    <a:ext uri="{9D8B030D-6E8A-4147-A177-3AD203B41FA5}">
                      <a16:colId xmlns:a16="http://schemas.microsoft.com/office/drawing/2014/main" val="1215012890"/>
                    </a:ext>
                  </a:extLst>
                </a:gridCol>
                <a:gridCol w="855797">
                  <a:extLst>
                    <a:ext uri="{9D8B030D-6E8A-4147-A177-3AD203B41FA5}">
                      <a16:colId xmlns:a16="http://schemas.microsoft.com/office/drawing/2014/main" val="974323069"/>
                    </a:ext>
                  </a:extLst>
                </a:gridCol>
                <a:gridCol w="6288245">
                  <a:extLst>
                    <a:ext uri="{9D8B030D-6E8A-4147-A177-3AD203B41FA5}">
                      <a16:colId xmlns:a16="http://schemas.microsoft.com/office/drawing/2014/main" val="1394671559"/>
                    </a:ext>
                  </a:extLst>
                </a:gridCol>
              </a:tblGrid>
              <a:tr h="36166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パラメータ名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値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パラメータ変更の意味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78196"/>
                  </a:ext>
                </a:extLst>
              </a:tr>
              <a:tr h="361662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SERIAL1_PROTOCOL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2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「TELEM1」</a:t>
                      </a:r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にテレメトリモジュールを接続して利用する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161676"/>
                  </a:ext>
                </a:extLst>
              </a:tr>
              <a:tr h="361662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SERIAL1_BAUD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38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（イームズロボティクス社のテレメトリの場合）「</a:t>
                      </a: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TELEM1」</a:t>
                      </a:r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のボーレートを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38400</a:t>
                      </a:r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に設定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97173"/>
                  </a:ext>
                </a:extLst>
              </a:tr>
              <a:tr h="361662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EK2_ENABLE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0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EKF2</a:t>
                      </a:r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カルマンフィルタを無効化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834004"/>
                  </a:ext>
                </a:extLst>
              </a:tr>
              <a:tr h="361662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EK3_ENABLE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1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EKF3</a:t>
                      </a:r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カルマンフィルタを有効化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663110"/>
                  </a:ext>
                </a:extLst>
              </a:tr>
              <a:tr h="361662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AHRS_EKF_TYPE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3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EKF3</a:t>
                      </a:r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カルマンフィルタを利用する</a:t>
                      </a:r>
                    </a:p>
                  </a:txBody>
                  <a:tcPr marL="9305" marR="9305" marT="93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179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94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A51903B8-E840-373B-AE96-CF5D0B67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前スライドまでは有線で接続していた→</a:t>
            </a:r>
            <a:r>
              <a:rPr lang="ja-JP" altLang="en-US" u="sng"/>
              <a:t>無線接続にする</a:t>
            </a:r>
            <a:endParaRPr lang="en-US" altLang="ja-JP" u="sng" dirty="0"/>
          </a:p>
          <a:p>
            <a:r>
              <a:rPr lang="ja-JP" altLang="en-US"/>
              <a:t>必要なものを</a:t>
            </a:r>
            <a:r>
              <a:rPr lang="en-US" altLang="ja-JP" dirty="0"/>
              <a:t>Pixhawk</a:t>
            </a:r>
            <a:r>
              <a:rPr lang="en-US" altLang="ja-JP" sz="1600" dirty="0"/>
              <a:t>(1)</a:t>
            </a:r>
            <a:r>
              <a:rPr lang="ja-JP" altLang="en-US"/>
              <a:t>へ装着</a:t>
            </a:r>
            <a:endParaRPr lang="en-US" altLang="ja-JP" dirty="0"/>
          </a:p>
          <a:p>
            <a:pPr lvl="1"/>
            <a:r>
              <a:rPr kumimoji="1" lang="ja-JP" altLang="en-US" b="1"/>
              <a:t>テレメトリモジュール</a:t>
            </a:r>
            <a:r>
              <a:rPr kumimoji="1" lang="en-US" altLang="ja-JP" sz="1600" b="1" dirty="0"/>
              <a:t>(4)</a:t>
            </a:r>
            <a:r>
              <a:rPr kumimoji="1" lang="ja-JP" altLang="en-US"/>
              <a:t>：</a:t>
            </a:r>
            <a:r>
              <a:rPr kumimoji="1" lang="en-US" altLang="ja-JP" dirty="0"/>
              <a:t>TELEM1</a:t>
            </a:r>
          </a:p>
          <a:p>
            <a:pPr lvl="1"/>
            <a:r>
              <a:rPr lang="en-US" altLang="ja-JP" b="1" dirty="0"/>
              <a:t>PWM</a:t>
            </a:r>
            <a:r>
              <a:rPr lang="ja-JP" altLang="en-US" b="1"/>
              <a:t>コネクタ</a:t>
            </a:r>
            <a:r>
              <a:rPr lang="ja-JP" altLang="en-US"/>
              <a:t>：左→</a:t>
            </a:r>
            <a:r>
              <a:rPr lang="en-US" altLang="ja-JP" dirty="0"/>
              <a:t>MAINOUT1</a:t>
            </a:r>
            <a:r>
              <a:rPr lang="ja-JP" altLang="en-US"/>
              <a:t>，右→</a:t>
            </a:r>
            <a:r>
              <a:rPr lang="en-US" altLang="ja-JP" dirty="0"/>
              <a:t>MAINOUT3</a:t>
            </a:r>
          </a:p>
          <a:p>
            <a:pPr lvl="1"/>
            <a:r>
              <a:rPr lang="ja-JP" altLang="en-US" b="1"/>
              <a:t>電源コネクタ</a:t>
            </a:r>
            <a:r>
              <a:rPr lang="ja-JP" altLang="en-US"/>
              <a:t>：</a:t>
            </a:r>
            <a:r>
              <a:rPr lang="en-US" altLang="ja-JP" dirty="0"/>
              <a:t>POWER1</a:t>
            </a:r>
          </a:p>
          <a:p>
            <a:r>
              <a:rPr lang="ja-JP" altLang="en-US"/>
              <a:t>装着が終わったらバッテリーを繋げ，</a:t>
            </a:r>
            <a:r>
              <a:rPr lang="en-US" altLang="ja-JP" dirty="0"/>
              <a:t>Pixhawk</a:t>
            </a:r>
            <a:r>
              <a:rPr lang="ja-JP" altLang="en-US"/>
              <a:t>の電源を入れる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PC</a:t>
            </a:r>
            <a:r>
              <a:rPr lang="ja-JP" altLang="en-US"/>
              <a:t>側のテレメトリモジュールの準備</a:t>
            </a:r>
            <a:endParaRPr lang="en-US" altLang="ja-JP" dirty="0"/>
          </a:p>
          <a:p>
            <a:pPr lvl="1"/>
            <a:r>
              <a:rPr lang="ja-JP" altLang="en-US" u="sng"/>
              <a:t>長方形の本体</a:t>
            </a:r>
            <a:r>
              <a:rPr lang="ja-JP" altLang="en-US"/>
              <a:t>に</a:t>
            </a:r>
            <a:r>
              <a:rPr lang="ja-JP" altLang="en-US" b="1"/>
              <a:t>アンテナ</a:t>
            </a:r>
            <a:r>
              <a:rPr lang="ja-JP" altLang="en-US"/>
              <a:t>を取り付ける</a:t>
            </a:r>
            <a:endParaRPr lang="en-US" altLang="ja-JP" dirty="0"/>
          </a:p>
          <a:p>
            <a:pPr lvl="1"/>
            <a:r>
              <a:rPr lang="en-US" altLang="ja-JP" b="1" dirty="0"/>
              <a:t>USB-</a:t>
            </a:r>
            <a:r>
              <a:rPr lang="en-US" altLang="ja-JP" b="1" dirty="0" err="1"/>
              <a:t>TypeC</a:t>
            </a:r>
            <a:r>
              <a:rPr lang="ja-JP" altLang="en-US"/>
              <a:t>を接続</a:t>
            </a:r>
            <a:endParaRPr lang="en-US" altLang="ja-JP" dirty="0"/>
          </a:p>
          <a:p>
            <a:pPr lvl="1"/>
            <a:r>
              <a:rPr lang="en-US" altLang="ja-JP" dirty="0"/>
              <a:t>PC</a:t>
            </a:r>
            <a:r>
              <a:rPr lang="ja-JP" altLang="en-US"/>
              <a:t>と接続する前に，</a:t>
            </a:r>
            <a:r>
              <a:rPr lang="en-US" altLang="ja-JP" dirty="0" err="1"/>
              <a:t>MissionPlanner</a:t>
            </a:r>
            <a:r>
              <a:rPr lang="ja-JP" altLang="en-US"/>
              <a:t>の「</a:t>
            </a:r>
            <a:r>
              <a:rPr lang="en-US" altLang="ja-JP" dirty="0"/>
              <a:t>AUTO</a:t>
            </a:r>
            <a:r>
              <a:rPr lang="ja-JP" altLang="en-US"/>
              <a:t>」をクリックし，覚えておく</a:t>
            </a:r>
            <a:endParaRPr lang="en-US" altLang="ja-JP" dirty="0"/>
          </a:p>
          <a:p>
            <a:pPr lvl="1"/>
            <a:r>
              <a:rPr lang="ja-JP" altLang="en-US"/>
              <a:t>テレメトリモジュールの接続後，「</a:t>
            </a:r>
            <a:r>
              <a:rPr lang="en-US" altLang="ja-JP" dirty="0"/>
              <a:t>COM</a:t>
            </a:r>
            <a:r>
              <a:rPr lang="ja-JP" altLang="en-US"/>
              <a:t>○○」が増えているので，選択</a:t>
            </a:r>
            <a:endParaRPr lang="en-US" altLang="ja-JP" dirty="0"/>
          </a:p>
          <a:p>
            <a:pPr lvl="2"/>
            <a:r>
              <a:rPr lang="ja-JP" altLang="en-US"/>
              <a:t>イームズテレメトリ社のテレメトリ：</a:t>
            </a:r>
            <a:r>
              <a:rPr lang="ja-JP" altLang="en-US" u="sng"/>
              <a:t>接続ボーレート「</a:t>
            </a:r>
            <a:r>
              <a:rPr lang="en-US" altLang="ja-JP" u="sng" dirty="0"/>
              <a:t>57600</a:t>
            </a:r>
            <a:r>
              <a:rPr lang="ja-JP" altLang="en-US" u="sng"/>
              <a:t>」</a:t>
            </a:r>
            <a:endParaRPr lang="en-US" altLang="ja-JP" u="sng" dirty="0"/>
          </a:p>
          <a:p>
            <a:pPr lvl="1"/>
            <a:r>
              <a:rPr lang="ja-JP" altLang="en-US"/>
              <a:t>接続ボタンをクリック</a:t>
            </a:r>
            <a:endParaRPr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4061B73-9E32-C0BB-7006-DF3C9E78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テレメトリモジュール</a:t>
            </a:r>
            <a:r>
              <a:rPr lang="en-US" altLang="ja-JP" sz="2000" dirty="0"/>
              <a:t>(4)</a:t>
            </a:r>
            <a:r>
              <a:rPr kumimoji="1" lang="ja-JP" altLang="en-US"/>
              <a:t>で無線接続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3C35C2-C060-AD5A-F9EF-062D49CF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7EB6EF-1B87-A764-17D8-F57B715090C0}"/>
              </a:ext>
            </a:extLst>
          </p:cNvPr>
          <p:cNvSpPr/>
          <p:nvPr/>
        </p:nvSpPr>
        <p:spPr>
          <a:xfrm>
            <a:off x="8099736" y="3771899"/>
            <a:ext cx="842693" cy="8803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PC</a:t>
            </a:r>
            <a:r>
              <a:rPr lang="ja-JP" altLang="en-US" sz="10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側</a:t>
            </a:r>
            <a:br>
              <a:rPr lang="en-US" altLang="ja-JP" sz="10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lang="ja-JP" altLang="en-US" sz="10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テレメトリモジュール</a:t>
            </a:r>
            <a:endParaRPr kumimoji="1" lang="ja-JP" altLang="en-US" sz="11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4961EF35-821D-DD3F-693A-A35312C21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41" y="3780692"/>
            <a:ext cx="781538" cy="7815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564CE8-F0EC-2729-FEC6-569319BD249C}"/>
              </a:ext>
            </a:extLst>
          </p:cNvPr>
          <p:cNvSpPr txBox="1"/>
          <p:nvPr/>
        </p:nvSpPr>
        <p:spPr>
          <a:xfrm>
            <a:off x="5801501" y="4484176"/>
            <a:ext cx="1272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1200" dirty="0">
                <a:latin typeface="Segoe UI" panose="020B0502040204020203" pitchFamily="34" charset="0"/>
                <a:ea typeface="メイリオ" panose="020B0604030504040204" pitchFamily="50" charset="-128"/>
              </a:rPr>
              <a:t>Windows PC</a:t>
            </a:r>
            <a:r>
              <a:rPr kumimoji="1" lang="en-US" altLang="ja-JP" sz="1000" dirty="0">
                <a:latin typeface="Segoe UI" panose="020B0502040204020203" pitchFamily="34" charset="0"/>
                <a:ea typeface="メイリオ" panose="020B0604030504040204" pitchFamily="50" charset="-128"/>
              </a:rPr>
              <a:t>(7)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FBC8F38-F1CA-947F-339A-ADA7F44C5458}"/>
              </a:ext>
            </a:extLst>
          </p:cNvPr>
          <p:cNvSpPr txBox="1"/>
          <p:nvPr/>
        </p:nvSpPr>
        <p:spPr>
          <a:xfrm>
            <a:off x="5008463" y="3877305"/>
            <a:ext cx="4765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100" dirty="0"/>
              <a:t>Micro USB </a:t>
            </a:r>
            <a:r>
              <a:rPr kumimoji="1" lang="en-US" altLang="ja-JP" sz="1100" dirty="0" err="1"/>
              <a:t>typeB</a:t>
            </a:r>
            <a:endParaRPr lang="ja-JP" altLang="en-US" sz="110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7A75D72-F988-3D64-5FB6-E4CE44606B82}"/>
              </a:ext>
            </a:extLst>
          </p:cNvPr>
          <p:cNvCxnSpPr>
            <a:cxnSpLocks/>
          </p:cNvCxnSpPr>
          <p:nvPr/>
        </p:nvCxnSpPr>
        <p:spPr>
          <a:xfrm>
            <a:off x="6754979" y="4180740"/>
            <a:ext cx="1272398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0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A3330BB-A6B1-FCC8-FFE4-6A73DC479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ESC</a:t>
            </a:r>
            <a:r>
              <a:rPr kumimoji="1" lang="ja-JP" altLang="en-US"/>
              <a:t>が</a:t>
            </a:r>
            <a:r>
              <a:rPr kumimoji="1" lang="en-US" altLang="ja-JP" dirty="0"/>
              <a:t>Pixhawk</a:t>
            </a:r>
            <a:r>
              <a:rPr kumimoji="1" lang="ja-JP" altLang="en-US"/>
              <a:t>からの制御でモーターを動かせるかテスト</a:t>
            </a:r>
            <a:endParaRPr kumimoji="1" lang="en-US" altLang="ja-JP" dirty="0"/>
          </a:p>
          <a:p>
            <a:pPr lvl="1"/>
            <a:r>
              <a:rPr lang="ja-JP" altLang="en-US"/>
              <a:t>配線のチェック</a:t>
            </a:r>
            <a:endParaRPr lang="en-US" altLang="ja-JP" dirty="0"/>
          </a:p>
          <a:p>
            <a:pPr lvl="1"/>
            <a:r>
              <a:rPr kumimoji="1" lang="ja-JP" altLang="en-US"/>
              <a:t>モーターの回転の向きや動作確認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b="1" u="sng"/>
              <a:t>接続後</a:t>
            </a:r>
            <a:endParaRPr kumimoji="1" lang="en-US" altLang="ja-JP" b="1" u="sng" dirty="0"/>
          </a:p>
          <a:p>
            <a:pPr marL="800100" lvl="1" indent="-457200">
              <a:buFont typeface="+mj-lt"/>
              <a:buAutoNum type="arabicPeriod"/>
            </a:pPr>
            <a:r>
              <a:rPr lang="ja-JP" altLang="en-US"/>
              <a:t>「</a:t>
            </a:r>
            <a:r>
              <a:rPr lang="ja-JP" altLang="en-US" b="1"/>
              <a:t>初期設定</a:t>
            </a:r>
            <a:r>
              <a:rPr lang="ja-JP" altLang="en-US"/>
              <a:t>」→「</a:t>
            </a:r>
            <a:r>
              <a:rPr lang="ja-JP" altLang="en-US" b="1"/>
              <a:t>オプションハードウェア</a:t>
            </a:r>
            <a:r>
              <a:rPr lang="ja-JP" altLang="en-US"/>
              <a:t>」→「</a:t>
            </a:r>
            <a:r>
              <a:rPr lang="ja-JP" altLang="en-US" b="1"/>
              <a:t>モータテスト</a:t>
            </a:r>
            <a:r>
              <a:rPr lang="ja-JP" altLang="en-US"/>
              <a:t>」をクリック</a:t>
            </a:r>
            <a:endParaRPr lang="en-US" altLang="ja-JP" dirty="0"/>
          </a:p>
          <a:p>
            <a:pPr marL="800100" lvl="1" indent="-457200">
              <a:buFont typeface="+mj-lt"/>
              <a:buAutoNum type="arabicPeriod"/>
            </a:pPr>
            <a:r>
              <a:rPr kumimoji="1" lang="ja-JP" altLang="en-US"/>
              <a:t>「</a:t>
            </a:r>
            <a:r>
              <a:rPr kumimoji="1" lang="ja-JP" altLang="en-US" b="1"/>
              <a:t>スロットル</a:t>
            </a:r>
            <a:r>
              <a:rPr kumimoji="1" lang="ja-JP" altLang="en-US"/>
              <a:t>」と「</a:t>
            </a:r>
            <a:r>
              <a:rPr kumimoji="1" lang="ja-JP" altLang="en-US" b="1"/>
              <a:t>持続時間</a:t>
            </a:r>
            <a:r>
              <a:rPr kumimoji="1" lang="ja-JP" altLang="en-US"/>
              <a:t>」の値を変更して，モーター出力と動作時間を設定</a:t>
            </a:r>
            <a:endParaRPr lang="en-US" altLang="ja-JP" dirty="0"/>
          </a:p>
          <a:p>
            <a:pPr lvl="2"/>
            <a:r>
              <a:rPr kumimoji="1" lang="ja-JP" altLang="en-US"/>
              <a:t>スロットル：</a:t>
            </a:r>
            <a:r>
              <a:rPr kumimoji="1" lang="en-US" altLang="ja-JP" dirty="0"/>
              <a:t>60%</a:t>
            </a:r>
            <a:r>
              <a:rPr lang="ja-JP" altLang="en-US"/>
              <a:t>くらいを推奨（</a:t>
            </a:r>
            <a:r>
              <a:rPr lang="en-US" altLang="ja-JP" dirty="0"/>
              <a:t>5%</a:t>
            </a:r>
            <a:r>
              <a:rPr lang="ja-JP" altLang="en-US"/>
              <a:t>だと動作確認できなかったため）</a:t>
            </a:r>
            <a:endParaRPr lang="en-US" altLang="ja-JP" dirty="0"/>
          </a:p>
          <a:p>
            <a:pPr marL="800100" lvl="1" indent="-457200">
              <a:buFont typeface="+mj-lt"/>
              <a:buAutoNum type="arabicPeriod"/>
            </a:pPr>
            <a:r>
              <a:rPr lang="ja-JP" altLang="en-US"/>
              <a:t>「</a:t>
            </a:r>
            <a:r>
              <a:rPr lang="ja-JP" altLang="en-US" b="1"/>
              <a:t>フライトデータ</a:t>
            </a:r>
            <a:r>
              <a:rPr lang="ja-JP" altLang="en-US"/>
              <a:t>」→「</a:t>
            </a:r>
            <a:r>
              <a:rPr lang="en-US" altLang="ja-JP" dirty="0"/>
              <a:t>Arm/Disarm</a:t>
            </a:r>
            <a:r>
              <a:rPr lang="ja-JP" altLang="en-US"/>
              <a:t>」をクリックし，</a:t>
            </a:r>
            <a:r>
              <a:rPr lang="en-US" altLang="ja-JP" dirty="0"/>
              <a:t>Armed</a:t>
            </a:r>
            <a:r>
              <a:rPr lang="ja-JP" altLang="en-US"/>
              <a:t>に切り替え</a:t>
            </a:r>
            <a:endParaRPr lang="en-US" altLang="ja-JP" dirty="0"/>
          </a:p>
          <a:p>
            <a:pPr marL="800100" lvl="1" indent="-457200">
              <a:buFont typeface="+mj-lt"/>
              <a:buAutoNum type="arabicPeriod"/>
            </a:pPr>
            <a:r>
              <a:rPr lang="ja-JP" altLang="en-US"/>
              <a:t>左右のモーターテストを行う</a:t>
            </a:r>
            <a:endParaRPr lang="en-US" altLang="ja-JP" dirty="0"/>
          </a:p>
          <a:p>
            <a:pPr lvl="2"/>
            <a:r>
              <a:rPr kumimoji="1" lang="ja-JP" altLang="en-US"/>
              <a:t>左クローラ：「</a:t>
            </a:r>
            <a:r>
              <a:rPr kumimoji="1" lang="en-US" altLang="ja-JP" b="1" dirty="0"/>
              <a:t>Test motor C</a:t>
            </a:r>
            <a:r>
              <a:rPr kumimoji="1" lang="ja-JP" altLang="en-US"/>
              <a:t>」→左クローラが前進すれば</a:t>
            </a:r>
            <a:r>
              <a:rPr kumimoji="1" lang="en-US" altLang="ja-JP" dirty="0"/>
              <a:t>OK</a:t>
            </a:r>
          </a:p>
          <a:p>
            <a:pPr lvl="2"/>
            <a:r>
              <a:rPr lang="ja-JP" altLang="en-US"/>
              <a:t>右クローラ：「</a:t>
            </a:r>
            <a:r>
              <a:rPr lang="en-US" altLang="ja-JP" b="1" dirty="0"/>
              <a:t>Test motor D</a:t>
            </a:r>
            <a:r>
              <a:rPr lang="ja-JP" altLang="en-US"/>
              <a:t>」→右クローラが前進すれば</a:t>
            </a:r>
            <a:r>
              <a:rPr lang="en-US" altLang="ja-JP" dirty="0"/>
              <a:t>O K</a:t>
            </a:r>
          </a:p>
          <a:p>
            <a:pPr marL="685800" lvl="2" indent="0">
              <a:buNone/>
            </a:pPr>
            <a:r>
              <a:rPr kumimoji="1" lang="en-US" altLang="ja-JP" dirty="0"/>
              <a:t>※</a:t>
            </a:r>
            <a:r>
              <a:rPr kumimoji="1" lang="ja-JP" altLang="en-US"/>
              <a:t>モーターが後方に回った場合</a:t>
            </a:r>
            <a:endParaRPr kumimoji="1" lang="en-US" altLang="ja-JP" dirty="0"/>
          </a:p>
          <a:p>
            <a:pPr lvl="3"/>
            <a:r>
              <a:rPr kumimoji="1" lang="ja-JP" altLang="en-US"/>
              <a:t>「初期設定」→「必須ハードウェア」→</a:t>
            </a:r>
            <a:r>
              <a:rPr lang="ja-JP" altLang="en-US"/>
              <a:t>「</a:t>
            </a:r>
            <a:r>
              <a:rPr lang="en-US" altLang="ja-JP" dirty="0"/>
              <a:t>Servo Output</a:t>
            </a:r>
            <a:r>
              <a:rPr lang="ja-JP" altLang="en-US"/>
              <a:t>」を開く</a:t>
            </a:r>
            <a:endParaRPr lang="en-US" altLang="ja-JP" dirty="0"/>
          </a:p>
          <a:p>
            <a:pPr lvl="3"/>
            <a:r>
              <a:rPr kumimoji="1" lang="ja-JP" altLang="en-US"/>
              <a:t>後方に回転したモーターの設定欄の「</a:t>
            </a:r>
            <a:r>
              <a:rPr kumimoji="1" lang="en-US" altLang="ja-JP" dirty="0"/>
              <a:t>Reverse</a:t>
            </a:r>
            <a:r>
              <a:rPr kumimoji="1" lang="ja-JP" altLang="en-US"/>
              <a:t>」にチェックを入れる</a:t>
            </a:r>
            <a:endParaRPr kumimoji="1" lang="en-US" altLang="ja-JP" dirty="0"/>
          </a:p>
          <a:p>
            <a:pPr marL="685800" lvl="2" indent="0">
              <a:buNone/>
            </a:pPr>
            <a:r>
              <a:rPr lang="en-US" altLang="ja-JP" dirty="0"/>
              <a:t>※</a:t>
            </a:r>
            <a:r>
              <a:rPr lang="ja-JP" altLang="en-US"/>
              <a:t>左右逆の場合</a:t>
            </a:r>
            <a:endParaRPr lang="en-US" altLang="ja-JP" dirty="0"/>
          </a:p>
          <a:p>
            <a:pPr lvl="3"/>
            <a:r>
              <a:rPr lang="en-US" altLang="ja-JP" dirty="0"/>
              <a:t>ESC</a:t>
            </a:r>
            <a:r>
              <a:rPr lang="ja-JP" altLang="en-US"/>
              <a:t>に誤って取り付けていないか確認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37A9E9F-E54B-CDE0-A38B-B05409BC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モーターテスト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373E3AA-7C53-0C31-F862-B283C0DA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210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119E87-B58D-7FF2-697E-B8E76F68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C.</a:t>
            </a:r>
            <a:r>
              <a:rPr kumimoji="1" lang="ja-JP" altLang="en-US"/>
              <a:t> ゲームパッド</a:t>
            </a:r>
            <a:r>
              <a:rPr kumimoji="1" lang="en-US" altLang="ja-JP" sz="3200" dirty="0"/>
              <a:t>(5)</a:t>
            </a:r>
            <a:r>
              <a:rPr kumimoji="1" lang="ja-JP" altLang="en-US"/>
              <a:t>での遠隔操作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FD830D-9D63-83FB-37FB-8279C64A4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E6BFBC-46FF-AC18-DB9E-2A79DB88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9836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B86D1E1-8CF7-45D8-394E-F3FF8F92E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MissionPlanner</a:t>
            </a:r>
            <a:r>
              <a:rPr kumimoji="1" lang="ja-JP" altLang="en-US"/>
              <a:t>を用いて</a:t>
            </a:r>
            <a:r>
              <a:rPr kumimoji="1" lang="ja-JP" altLang="en-US" u="sng"/>
              <a:t>マニュアル操作</a:t>
            </a:r>
            <a:r>
              <a:rPr kumimoji="1" lang="ja-JP" altLang="en-US"/>
              <a:t>が可能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事前に</a:t>
            </a:r>
            <a:r>
              <a:rPr kumimoji="1" lang="ja-JP" altLang="en-US" b="1"/>
              <a:t>「左右の旋回」</a:t>
            </a:r>
            <a:r>
              <a:rPr kumimoji="1" lang="ja-JP" altLang="en-US"/>
              <a:t>と</a:t>
            </a:r>
            <a:r>
              <a:rPr kumimoji="1" lang="ja-JP" altLang="en-US" b="1"/>
              <a:t>「前後進」</a:t>
            </a:r>
            <a:r>
              <a:rPr kumimoji="1" lang="ja-JP" altLang="en-US"/>
              <a:t>を割り振る必要がある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DC9C012-1566-1395-F382-703375A3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ロボットでの遠隔操作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0F7926-75E2-D41F-A4CD-057886FB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9" name="図 8" descr="リモコン, 小さい, 座る, 手 が含まれている画像&#10;&#10;自動的に生成された説明">
            <a:extLst>
              <a:ext uri="{FF2B5EF4-FFF2-40B4-BE49-F238E27FC236}">
                <a16:creationId xmlns:a16="http://schemas.microsoft.com/office/drawing/2014/main" id="{5AB95E06-C40F-F538-6947-959D8AF3D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9" y="3724835"/>
            <a:ext cx="1800025" cy="1232130"/>
          </a:xfrm>
          <a:prstGeom prst="rect">
            <a:avLst/>
          </a:prstGeom>
        </p:spPr>
      </p:pic>
      <p:pic>
        <p:nvPicPr>
          <p:cNvPr id="11" name="図 10" descr="アイコン&#10;&#10;自動的に生成された説明">
            <a:extLst>
              <a:ext uri="{FF2B5EF4-FFF2-40B4-BE49-F238E27FC236}">
                <a16:creationId xmlns:a16="http://schemas.microsoft.com/office/drawing/2014/main" id="{A50827DD-F0F5-FDF9-C26A-2BD72F339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25" y="3429000"/>
            <a:ext cx="1625600" cy="1625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33C8F89-7714-B717-6CDD-82B64803B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2864" y="3143574"/>
            <a:ext cx="2986174" cy="2239631"/>
          </a:xfrm>
          <a:prstGeom prst="rect">
            <a:avLst/>
          </a:prstGeom>
        </p:spPr>
      </p:pic>
      <p:sp>
        <p:nvSpPr>
          <p:cNvPr id="13" name="右矢印 12">
            <a:extLst>
              <a:ext uri="{FF2B5EF4-FFF2-40B4-BE49-F238E27FC236}">
                <a16:creationId xmlns:a16="http://schemas.microsoft.com/office/drawing/2014/main" id="{E70762B0-10C6-DBE1-90A4-1DCFB5078BB7}"/>
              </a:ext>
            </a:extLst>
          </p:cNvPr>
          <p:cNvSpPr/>
          <p:nvPr/>
        </p:nvSpPr>
        <p:spPr>
          <a:xfrm>
            <a:off x="2622176" y="3989473"/>
            <a:ext cx="968189" cy="474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0BFB9548-59FF-B8D1-B69C-E3CC060C1285}"/>
              </a:ext>
            </a:extLst>
          </p:cNvPr>
          <p:cNvSpPr/>
          <p:nvPr/>
        </p:nvSpPr>
        <p:spPr>
          <a:xfrm>
            <a:off x="5618585" y="3989473"/>
            <a:ext cx="968189" cy="474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828AA0-6351-17C4-F199-3A54CBA3E188}"/>
              </a:ext>
            </a:extLst>
          </p:cNvPr>
          <p:cNvSpPr txBox="1"/>
          <p:nvPr/>
        </p:nvSpPr>
        <p:spPr>
          <a:xfrm>
            <a:off x="2495820" y="358936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制御信号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C3507AD-ADAE-6163-E7B0-60808C4663CA}"/>
              </a:ext>
            </a:extLst>
          </p:cNvPr>
          <p:cNvSpPr txBox="1"/>
          <p:nvPr/>
        </p:nvSpPr>
        <p:spPr>
          <a:xfrm>
            <a:off x="589566" y="4956965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ゲームパッド</a:t>
            </a:r>
            <a:r>
              <a:rPr lang="en-US" altLang="ja-JP" sz="1600" dirty="0">
                <a:latin typeface="Segoe UI" panose="020B0502040204020203" pitchFamily="34" charset="0"/>
                <a:ea typeface="メイリオ" panose="020B0604030504040204" pitchFamily="50" charset="-128"/>
              </a:rPr>
              <a:t>(5)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F662FA-8312-684D-BBCF-1905266235AF}"/>
              </a:ext>
            </a:extLst>
          </p:cNvPr>
          <p:cNvSpPr txBox="1"/>
          <p:nvPr/>
        </p:nvSpPr>
        <p:spPr>
          <a:xfrm>
            <a:off x="3444492" y="4971114"/>
            <a:ext cx="2831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 err="1">
                <a:latin typeface="Segoe UI" panose="020B0502040204020203" pitchFamily="34" charset="0"/>
                <a:ea typeface="メイリオ" panose="020B0604030504040204" pitchFamily="50" charset="-128"/>
              </a:rPr>
              <a:t>MissionPlanner</a:t>
            </a:r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を</a:t>
            </a:r>
            <a:br>
              <a:rPr kumimoji="1" lang="en-US" altLang="ja-JP" sz="2000" dirty="0"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インストールした</a:t>
            </a:r>
            <a:r>
              <a:rPr kumimoji="1" lang="en-US" altLang="ja-JP" sz="2000" dirty="0">
                <a:latin typeface="Segoe UI" panose="020B0502040204020203" pitchFamily="34" charset="0"/>
                <a:ea typeface="メイリオ" panose="020B0604030504040204" pitchFamily="50" charset="-128"/>
              </a:rPr>
              <a:t>PC</a:t>
            </a:r>
            <a:r>
              <a:rPr kumimoji="1" lang="en-US" altLang="ja-JP" sz="1400" dirty="0">
                <a:latin typeface="Segoe UI" panose="020B0502040204020203" pitchFamily="34" charset="0"/>
                <a:ea typeface="メイリオ" panose="020B0604030504040204" pitchFamily="50" charset="-128"/>
              </a:rPr>
              <a:t>(7)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5CDF2E0-54D1-C260-E71E-F71C9BAA5840}"/>
              </a:ext>
            </a:extLst>
          </p:cNvPr>
          <p:cNvSpPr txBox="1"/>
          <p:nvPr/>
        </p:nvSpPr>
        <p:spPr>
          <a:xfrm>
            <a:off x="7417137" y="590712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車両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27640C-FE8F-5BF0-EA3A-E39E9D7AA56B}"/>
              </a:ext>
            </a:extLst>
          </p:cNvPr>
          <p:cNvSpPr txBox="1"/>
          <p:nvPr/>
        </p:nvSpPr>
        <p:spPr>
          <a:xfrm>
            <a:off x="61858" y="5975859"/>
            <a:ext cx="6040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u="sng" dirty="0">
                <a:latin typeface="Segoe UI" panose="020B0502040204020203" pitchFamily="34" charset="0"/>
                <a:ea typeface="メイリオ" panose="020B0604030504040204" pitchFamily="50" charset="-128"/>
              </a:rPr>
              <a:t>※Bluetooth</a:t>
            </a:r>
            <a:r>
              <a:rPr kumimoji="1" lang="ja-JP" altLang="en-US" sz="2800" u="sng">
                <a:latin typeface="Segoe UI" panose="020B0502040204020203" pitchFamily="34" charset="0"/>
                <a:ea typeface="メイリオ" panose="020B0604030504040204" pitchFamily="50" charset="-128"/>
              </a:rPr>
              <a:t>接続タイプは使用不可能</a:t>
            </a:r>
            <a:endParaRPr kumimoji="1" lang="ja-JP" altLang="en-US" sz="2000" u="sng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6D8AB0-CA47-14A4-5E05-6CE6D2C30E56}"/>
              </a:ext>
            </a:extLst>
          </p:cNvPr>
          <p:cNvSpPr txBox="1"/>
          <p:nvPr/>
        </p:nvSpPr>
        <p:spPr>
          <a:xfrm>
            <a:off x="5443064" y="358936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制御信号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850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7B1261E-9F3A-13B1-6C37-024FAF29A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ja-JP" altLang="en-US" u="sng"/>
              <a:t>スティックの割り振り</a:t>
            </a:r>
            <a:r>
              <a:rPr lang="ja-JP" altLang="en-US"/>
              <a:t>を考えておく</a:t>
            </a:r>
            <a:endParaRPr lang="en-US" altLang="ja-JP" dirty="0"/>
          </a:p>
          <a:p>
            <a:pPr lvl="1"/>
            <a:r>
              <a:rPr kumimoji="1" lang="ja-JP" altLang="en-US" b="1"/>
              <a:t>左アナログスティック：</a:t>
            </a:r>
            <a:r>
              <a:rPr lang="ja-JP" altLang="en-US" b="1"/>
              <a:t>左右旋回</a:t>
            </a:r>
            <a:endParaRPr kumimoji="1" lang="en-US" altLang="ja-JP" b="1" dirty="0"/>
          </a:p>
          <a:p>
            <a:pPr lvl="1"/>
            <a:r>
              <a:rPr lang="ja-JP" altLang="en-US" b="1"/>
              <a:t>右アナログスティック：前後進</a:t>
            </a:r>
            <a:endParaRPr lang="en-US" altLang="ja-JP" b="1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 err="1"/>
              <a:t>MissionPlanner</a:t>
            </a:r>
            <a:r>
              <a:rPr kumimoji="1" lang="ja-JP" altLang="en-US"/>
              <a:t>のアプリを起動</a:t>
            </a:r>
            <a:endParaRPr kumimoji="1" lang="en-US" altLang="ja-JP" dirty="0"/>
          </a:p>
          <a:p>
            <a:pPr lvl="1"/>
            <a:r>
              <a:rPr kumimoji="1" lang="ja-JP" altLang="en-US" b="1"/>
              <a:t>「フライトデータ」</a:t>
            </a:r>
            <a:r>
              <a:rPr kumimoji="1" lang="ja-JP" altLang="en-US"/>
              <a:t>→</a:t>
            </a:r>
            <a:r>
              <a:rPr kumimoji="1" lang="ja-JP" altLang="en-US" b="1"/>
              <a:t>「アクション」</a:t>
            </a:r>
            <a:br>
              <a:rPr kumimoji="1" lang="en-US" altLang="ja-JP" dirty="0"/>
            </a:br>
            <a:r>
              <a:rPr kumimoji="1" lang="ja-JP" altLang="en-US"/>
              <a:t>→</a:t>
            </a:r>
            <a:r>
              <a:rPr kumimoji="1" lang="ja-JP" altLang="en-US" b="1"/>
              <a:t>「ジョイスティック」</a:t>
            </a:r>
            <a:r>
              <a:rPr kumimoji="1" lang="ja-JP" altLang="en-US"/>
              <a:t>をクリックする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b="1"/>
              <a:t>ゲームパッドの</a:t>
            </a:r>
            <a:r>
              <a:rPr kumimoji="1" lang="en-US" altLang="ja-JP" b="1" dirty="0"/>
              <a:t>USB</a:t>
            </a:r>
            <a:r>
              <a:rPr kumimoji="1" lang="ja-JP" altLang="en-US"/>
              <a:t>を</a:t>
            </a:r>
            <a:r>
              <a:rPr kumimoji="1" lang="en-US" altLang="ja-JP" b="1" dirty="0"/>
              <a:t>PC</a:t>
            </a:r>
            <a:r>
              <a:rPr kumimoji="1" lang="ja-JP" altLang="en-US"/>
              <a:t>に接続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Joystick</a:t>
            </a:r>
            <a:r>
              <a:rPr lang="ja-JP" altLang="en-US"/>
              <a:t>ウィンドウ内にある</a:t>
            </a:r>
            <a:br>
              <a:rPr lang="en-US" altLang="ja-JP" dirty="0"/>
            </a:br>
            <a:r>
              <a:rPr lang="ja-JP" altLang="en-US"/>
              <a:t>「</a:t>
            </a:r>
            <a:r>
              <a:rPr lang="en-US" altLang="ja-JP" dirty="0"/>
              <a:t>Joystick</a:t>
            </a:r>
            <a:r>
              <a:rPr lang="ja-JP" altLang="en-US"/>
              <a:t>」から選択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「</a:t>
            </a:r>
            <a:r>
              <a:rPr kumimoji="1" lang="en-US" altLang="ja-JP" dirty="0"/>
              <a:t>Enable</a:t>
            </a:r>
            <a:r>
              <a:rPr kumimoji="1" lang="ja-JP" altLang="en-US"/>
              <a:t>」をクリック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4331A56-F45D-8A8C-9782-C68A96A4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初期設定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5D9135-8CC9-BD90-A3A5-760D9A04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6" name="図 5" descr="ゲーム, 持つ, 座る, 手 が含まれている画像&#10;&#10;自動的に生成された説明">
            <a:extLst>
              <a:ext uri="{FF2B5EF4-FFF2-40B4-BE49-F238E27FC236}">
                <a16:creationId xmlns:a16="http://schemas.microsoft.com/office/drawing/2014/main" id="{AE36A2A2-3989-DE91-17DF-5C6652627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82" y="1649600"/>
            <a:ext cx="3119718" cy="2085873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F3564B7-0B91-F66E-5032-1D80B2372068}"/>
              </a:ext>
            </a:extLst>
          </p:cNvPr>
          <p:cNvCxnSpPr/>
          <p:nvPr/>
        </p:nvCxnSpPr>
        <p:spPr>
          <a:xfrm>
            <a:off x="7680832" y="2174211"/>
            <a:ext cx="0" cy="12547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FAA5751-7454-C9BB-F13F-6FE9ECF64996}"/>
              </a:ext>
            </a:extLst>
          </p:cNvPr>
          <p:cNvCxnSpPr>
            <a:cxnSpLocks/>
          </p:cNvCxnSpPr>
          <p:nvPr/>
        </p:nvCxnSpPr>
        <p:spPr>
          <a:xfrm rot="5400000">
            <a:off x="6548717" y="2141555"/>
            <a:ext cx="0" cy="12547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0F02EA2E-7320-6A60-E140-C38CF5CC6C63}"/>
              </a:ext>
            </a:extLst>
          </p:cNvPr>
          <p:cNvSpPr/>
          <p:nvPr/>
        </p:nvSpPr>
        <p:spPr>
          <a:xfrm>
            <a:off x="6983506" y="4113900"/>
            <a:ext cx="1627094" cy="1358153"/>
          </a:xfrm>
          <a:prstGeom prst="wedgeRoundRectCallout">
            <a:avLst>
              <a:gd name="adj1" fmla="val -8908"/>
              <a:gd name="adj2" fmla="val -92002"/>
              <a:gd name="adj3" fmla="val 16667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0A1032-C65F-68E0-24B1-9C46C1A55FFD}"/>
              </a:ext>
            </a:extLst>
          </p:cNvPr>
          <p:cNvSpPr txBox="1"/>
          <p:nvPr/>
        </p:nvSpPr>
        <p:spPr>
          <a:xfrm>
            <a:off x="7340647" y="459803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u="sng">
                <a:latin typeface="Segoe UI" panose="020B0502040204020203" pitchFamily="34" charset="0"/>
                <a:ea typeface="メイリオ" panose="020B0604030504040204" pitchFamily="50" charset="-128"/>
              </a:rPr>
              <a:t>前後進</a:t>
            </a:r>
            <a:endParaRPr kumimoji="1" lang="ja-JP" altLang="en-US" sz="2000" u="sng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D08DED8E-AD4A-4EB2-1DE7-E84F62E296C9}"/>
              </a:ext>
            </a:extLst>
          </p:cNvPr>
          <p:cNvSpPr/>
          <p:nvPr/>
        </p:nvSpPr>
        <p:spPr>
          <a:xfrm>
            <a:off x="4823012" y="4113900"/>
            <a:ext cx="1627094" cy="1358153"/>
          </a:xfrm>
          <a:prstGeom prst="wedgeRoundRectCallout">
            <a:avLst>
              <a:gd name="adj1" fmla="val 37924"/>
              <a:gd name="adj2" fmla="val -114303"/>
              <a:gd name="adj3" fmla="val 16667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55D1A4D-28C1-17EB-9186-4F9B837E9DF1}"/>
              </a:ext>
            </a:extLst>
          </p:cNvPr>
          <p:cNvSpPr txBox="1"/>
          <p:nvPr/>
        </p:nvSpPr>
        <p:spPr>
          <a:xfrm>
            <a:off x="5031265" y="45980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 u="sng">
                <a:latin typeface="Segoe UI" panose="020B0502040204020203" pitchFamily="34" charset="0"/>
                <a:ea typeface="メイリオ" panose="020B0604030504040204" pitchFamily="50" charset="-128"/>
              </a:rPr>
              <a:t>左右旋回</a:t>
            </a:r>
            <a:endParaRPr kumimoji="1" lang="ja-JP" altLang="en-US" sz="2000" u="sng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239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5FCC504-A49C-F5FE-5CB9-0DBEAFB85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dirty="0"/>
              <a:t>Ch1〜4</a:t>
            </a:r>
            <a:r>
              <a:rPr kumimoji="1" lang="ja-JP" altLang="en-US"/>
              <a:t>へスティックを割り振る</a:t>
            </a:r>
            <a:endParaRPr kumimoji="1" lang="en-US" altLang="ja-JP" dirty="0"/>
          </a:p>
          <a:p>
            <a:pPr lvl="1"/>
            <a:r>
              <a:rPr lang="en-US" altLang="ja-JP" b="1" dirty="0"/>
              <a:t>Ch1</a:t>
            </a:r>
            <a:r>
              <a:rPr lang="ja-JP" altLang="en-US" b="1"/>
              <a:t>と</a:t>
            </a:r>
            <a:r>
              <a:rPr lang="en-US" altLang="ja-JP" b="1" dirty="0"/>
              <a:t>Ch2</a:t>
            </a:r>
            <a:r>
              <a:rPr lang="ja-JP" altLang="en-US"/>
              <a:t>：</a:t>
            </a:r>
            <a:r>
              <a:rPr lang="ja-JP" altLang="en-US" b="1"/>
              <a:t>左右旋回</a:t>
            </a:r>
            <a:r>
              <a:rPr lang="ja-JP" altLang="en-US"/>
              <a:t>を行うスティックを割り振る</a:t>
            </a:r>
            <a:endParaRPr lang="en-US" altLang="ja-JP" dirty="0"/>
          </a:p>
          <a:p>
            <a:pPr lvl="1"/>
            <a:r>
              <a:rPr kumimoji="1" lang="en-US" altLang="ja-JP" b="1" dirty="0"/>
              <a:t>Ch3</a:t>
            </a:r>
            <a:r>
              <a:rPr kumimoji="1" lang="ja-JP" altLang="en-US" b="1"/>
              <a:t>と</a:t>
            </a:r>
            <a:r>
              <a:rPr kumimoji="1" lang="en-US" altLang="ja-JP" b="1" dirty="0"/>
              <a:t>Ch4</a:t>
            </a:r>
            <a:r>
              <a:rPr kumimoji="1" lang="ja-JP" altLang="en-US"/>
              <a:t>：</a:t>
            </a:r>
            <a:r>
              <a:rPr kumimoji="1" lang="ja-JP" altLang="en-US" b="1"/>
              <a:t>前後進</a:t>
            </a:r>
            <a:r>
              <a:rPr kumimoji="1" lang="ja-JP" altLang="en-US"/>
              <a:t>を行うスティックを割り振る</a:t>
            </a:r>
            <a:endParaRPr kumimoji="1" lang="en-US" altLang="ja-JP" dirty="0"/>
          </a:p>
          <a:p>
            <a:pPr marL="800100" lvl="1" indent="-457200">
              <a:buFont typeface="+mj-lt"/>
              <a:buAutoNum type="arabicPeriod"/>
            </a:pPr>
            <a:r>
              <a:rPr kumimoji="1" lang="en-US" altLang="ja-JP" dirty="0"/>
              <a:t>Ch1</a:t>
            </a:r>
            <a:r>
              <a:rPr kumimoji="1" lang="ja-JP" altLang="en-US"/>
              <a:t>の左右旋回用のスティックを割り振る</a:t>
            </a:r>
            <a:endParaRPr kumimoji="1" lang="en-US" altLang="ja-JP" dirty="0"/>
          </a:p>
          <a:p>
            <a:pPr lvl="2"/>
            <a:r>
              <a:rPr lang="en-US" altLang="ja-JP" dirty="0"/>
              <a:t>Ch1</a:t>
            </a:r>
            <a:r>
              <a:rPr lang="ja-JP" altLang="en-US"/>
              <a:t>の欄にある</a:t>
            </a:r>
            <a:r>
              <a:rPr lang="ja-JP" altLang="en-US" b="1"/>
              <a:t>「</a:t>
            </a:r>
            <a:r>
              <a:rPr lang="en-US" altLang="ja-JP" b="1" dirty="0"/>
              <a:t>Auto Detect</a:t>
            </a:r>
            <a:r>
              <a:rPr lang="ja-JP" altLang="en-US" b="1"/>
              <a:t>」</a:t>
            </a:r>
            <a:r>
              <a:rPr lang="ja-JP" altLang="en-US"/>
              <a:t>をクリック</a:t>
            </a:r>
            <a:endParaRPr lang="en-US" altLang="ja-JP" dirty="0"/>
          </a:p>
          <a:p>
            <a:pPr lvl="2"/>
            <a:r>
              <a:rPr kumimoji="1" lang="ja-JP" altLang="en-US"/>
              <a:t>表示されたウィンドウの</a:t>
            </a:r>
            <a:r>
              <a:rPr kumimoji="1" lang="ja-JP" altLang="en-US" b="1"/>
              <a:t>「</a:t>
            </a:r>
            <a:r>
              <a:rPr kumimoji="1" lang="en-US" altLang="ja-JP" b="1" dirty="0"/>
              <a:t>OK</a:t>
            </a:r>
            <a:r>
              <a:rPr kumimoji="1" lang="ja-JP" altLang="en-US" b="1"/>
              <a:t>」</a:t>
            </a:r>
            <a:r>
              <a:rPr kumimoji="1" lang="ja-JP" altLang="en-US"/>
              <a:t>をクリックしたら，すぐに左ジョイスティックを右に動かす</a:t>
            </a:r>
            <a:endParaRPr kumimoji="1" lang="en-US" altLang="ja-JP" dirty="0"/>
          </a:p>
          <a:p>
            <a:pPr marL="800100" lvl="1" indent="-457200">
              <a:buFont typeface="+mj-lt"/>
              <a:buAutoNum type="arabicPeriod"/>
            </a:pPr>
            <a:r>
              <a:rPr lang="ja-JP" altLang="en-US"/>
              <a:t>残りも同様に割り振る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全てのチャンネルに割り振り終わったら，スティックを動かしてみる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Output</a:t>
            </a:r>
            <a:r>
              <a:rPr kumimoji="1" lang="ja-JP" altLang="en-US"/>
              <a:t>の欄の緑色のゲージが動いていれば完了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marL="342900" lvl="1" indent="0">
              <a:buNone/>
            </a:pP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/>
              <a:t>設定を終えたら「</a:t>
            </a:r>
            <a:r>
              <a:rPr lang="en-US" altLang="ja-JP" dirty="0"/>
              <a:t>Save</a:t>
            </a:r>
            <a:r>
              <a:rPr lang="ja-JP" altLang="en-US"/>
              <a:t>」をクリックしてウィンドウを閉じる</a:t>
            </a:r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06CBDF4-C0C4-66EE-1572-CFB15717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初期設定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C14134-5D2C-7633-4185-DF5794CB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6" name="図 5" descr="グラフ&#10;&#10;低い精度で自動的に生成された説明">
            <a:extLst>
              <a:ext uri="{FF2B5EF4-FFF2-40B4-BE49-F238E27FC236}">
                <a16:creationId xmlns:a16="http://schemas.microsoft.com/office/drawing/2014/main" id="{6E83F80B-E69C-BD92-0C81-033EDF03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29" y="4141694"/>
            <a:ext cx="841060" cy="17662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4FCEBF-0466-1645-AC31-6B3DE7BBBC95}"/>
              </a:ext>
            </a:extLst>
          </p:cNvPr>
          <p:cNvSpPr txBox="1"/>
          <p:nvPr/>
        </p:nvSpPr>
        <p:spPr>
          <a:xfrm>
            <a:off x="7145983" y="426271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右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E3044EA-2CAD-17F7-CB29-803CC5A252BA}"/>
              </a:ext>
            </a:extLst>
          </p:cNvPr>
          <p:cNvSpPr txBox="1"/>
          <p:nvPr/>
        </p:nvSpPr>
        <p:spPr>
          <a:xfrm>
            <a:off x="7017742" y="488526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中立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0997BB-37E5-B692-6A12-8C256193A061}"/>
              </a:ext>
            </a:extLst>
          </p:cNvPr>
          <p:cNvSpPr txBox="1"/>
          <p:nvPr/>
        </p:nvSpPr>
        <p:spPr>
          <a:xfrm>
            <a:off x="7165533" y="547152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左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10" name="図 9" descr="ゲーム, 持つ, 座る, 手 が含まれている画像&#10;&#10;自動的に生成された説明">
            <a:extLst>
              <a:ext uri="{FF2B5EF4-FFF2-40B4-BE49-F238E27FC236}">
                <a16:creationId xmlns:a16="http://schemas.microsoft.com/office/drawing/2014/main" id="{DF733E19-558B-5890-45C4-04A94DC93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88" y="4895180"/>
            <a:ext cx="1514696" cy="1012740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D31B2C8-00D0-021D-70A1-424B119A1B98}"/>
              </a:ext>
            </a:extLst>
          </p:cNvPr>
          <p:cNvCxnSpPr>
            <a:cxnSpLocks/>
          </p:cNvCxnSpPr>
          <p:nvPr/>
        </p:nvCxnSpPr>
        <p:spPr>
          <a:xfrm flipH="1">
            <a:off x="5615684" y="5456642"/>
            <a:ext cx="44375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304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E5E29C3-73CD-71F2-CFCE-B7A7C442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「</a:t>
            </a:r>
            <a:r>
              <a:rPr kumimoji="1" lang="en-US" altLang="ja-JP" dirty="0"/>
              <a:t>Joystick</a:t>
            </a:r>
            <a:r>
              <a:rPr kumimoji="1" lang="ja-JP" altLang="en-US"/>
              <a:t>」の欄からゲームパッドを選択する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/>
              <a:t>「</a:t>
            </a:r>
            <a:r>
              <a:rPr lang="en-US" altLang="ja-JP" dirty="0"/>
              <a:t>Enable</a:t>
            </a:r>
            <a:r>
              <a:rPr lang="ja-JP" altLang="en-US"/>
              <a:t>」をクリックしてゲームパッドの入力を受け付ける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「</a:t>
            </a:r>
            <a:r>
              <a:rPr kumimoji="1" lang="en-US" altLang="ja-JP" dirty="0"/>
              <a:t>Manual Control</a:t>
            </a:r>
            <a:r>
              <a:rPr kumimoji="1" lang="ja-JP" altLang="en-US"/>
              <a:t>」をクリックして，チェックをいれる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「</a:t>
            </a:r>
            <a:r>
              <a:rPr kumimoji="1" lang="en-US" altLang="ja-JP" dirty="0"/>
              <a:t>Arm/Disarm</a:t>
            </a:r>
            <a:r>
              <a:rPr kumimoji="1" lang="ja-JP" altLang="en-US"/>
              <a:t>」をクリックする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Disarm</a:t>
            </a:r>
            <a:r>
              <a:rPr kumimoji="1" lang="ja-JP" altLang="en-US"/>
              <a:t>モード（解除モード）→</a:t>
            </a:r>
            <a:r>
              <a:rPr kumimoji="1" lang="en-US" altLang="ja-JP" dirty="0"/>
              <a:t>ARM</a:t>
            </a:r>
            <a:r>
              <a:rPr kumimoji="1" lang="ja-JP" altLang="en-US"/>
              <a:t>モード（行動モード）に切り替える</a:t>
            </a:r>
            <a:endParaRPr kumimoji="1" lang="en-US" altLang="ja-JP" dirty="0"/>
          </a:p>
          <a:p>
            <a:pPr marL="457200" indent="-457200">
              <a:buFont typeface="+mj-lt"/>
              <a:buAutoNum type="arabicPeriod"/>
            </a:pPr>
            <a:r>
              <a:rPr lang="ja-JP" altLang="en-US"/>
              <a:t>下図の「</a:t>
            </a:r>
            <a:r>
              <a:rPr lang="en-US" altLang="ja-JP" dirty="0"/>
              <a:t>Auto</a:t>
            </a:r>
            <a:r>
              <a:rPr lang="ja-JP" altLang="en-US"/>
              <a:t>」の部分を「</a:t>
            </a:r>
            <a:r>
              <a:rPr lang="en-US" altLang="ja-JP" dirty="0"/>
              <a:t>Manual</a:t>
            </a:r>
            <a:r>
              <a:rPr lang="ja-JP" altLang="en-US"/>
              <a:t>」に選択</a:t>
            </a:r>
            <a:endParaRPr lang="en-US" altLang="ja-JP" dirty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/>
              <a:t>「モードをセット」を押すとマニュアル操縦ができる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D62E229-99B1-FBB0-CAD8-BA9C39C3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遠隔操作する手順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15BD1D-DD66-903F-F668-7873B72D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pic>
        <p:nvPicPr>
          <p:cNvPr id="6" name="図 5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6959925-140F-9337-227D-52D4A1EB5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4" y="4405725"/>
            <a:ext cx="6495472" cy="1648961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CC91F2B1-9280-D904-F5FD-2F83540A9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93" y="4405725"/>
            <a:ext cx="2222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5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4372829-BF0B-D1E7-47D4-B24360993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u="sng"/>
              <a:t>前後</a:t>
            </a:r>
            <a:r>
              <a:rPr kumimoji="1" lang="ja-JP" altLang="en-US"/>
              <a:t>の動きが</a:t>
            </a:r>
            <a:r>
              <a:rPr kumimoji="1" lang="ja-JP" altLang="en-US" b="1"/>
              <a:t>逆</a:t>
            </a:r>
            <a:r>
              <a:rPr kumimoji="1" lang="ja-JP" altLang="en-US"/>
              <a:t>の場合</a:t>
            </a:r>
            <a:endParaRPr lang="en-US" altLang="ja-JP" dirty="0"/>
          </a:p>
          <a:p>
            <a:pPr marL="342900" lvl="1" indent="0">
              <a:buNone/>
            </a:pPr>
            <a:r>
              <a:rPr kumimoji="1" lang="ja-JP" altLang="en-US"/>
              <a:t>→</a:t>
            </a:r>
            <a:r>
              <a:rPr kumimoji="1" lang="en-US" altLang="ja-JP" dirty="0"/>
              <a:t>Ch3</a:t>
            </a:r>
            <a:r>
              <a:rPr kumimoji="1" lang="ja-JP" altLang="en-US"/>
              <a:t>と</a:t>
            </a:r>
            <a:r>
              <a:rPr kumimoji="1" lang="en-US" altLang="ja-JP" dirty="0"/>
              <a:t>Ch4</a:t>
            </a:r>
            <a:r>
              <a:rPr kumimoji="1" lang="ja-JP" altLang="en-US"/>
              <a:t>の</a:t>
            </a:r>
            <a:r>
              <a:rPr kumimoji="1" lang="en-US" altLang="ja-JP" b="1" dirty="0"/>
              <a:t>Reverse</a:t>
            </a:r>
            <a:r>
              <a:rPr kumimoji="1" lang="ja-JP" altLang="en-US"/>
              <a:t>にチェックをいれる</a:t>
            </a:r>
            <a:endParaRPr lang="en-US" altLang="ja-JP" dirty="0"/>
          </a:p>
          <a:p>
            <a:pPr marL="342900" lvl="1" indent="0">
              <a:buNone/>
            </a:pPr>
            <a:endParaRPr kumimoji="1" lang="en-US" altLang="ja-JP" dirty="0"/>
          </a:p>
          <a:p>
            <a:r>
              <a:rPr lang="ja-JP" altLang="en-US" b="1" u="sng"/>
              <a:t>左右</a:t>
            </a:r>
            <a:r>
              <a:rPr lang="ja-JP" altLang="en-US"/>
              <a:t>の動きが</a:t>
            </a:r>
            <a:r>
              <a:rPr lang="ja-JP" altLang="en-US" b="1"/>
              <a:t>逆</a:t>
            </a:r>
            <a:r>
              <a:rPr lang="ja-JP" altLang="en-US"/>
              <a:t>の場合</a:t>
            </a:r>
            <a:endParaRPr lang="en-US" altLang="ja-JP" dirty="0"/>
          </a:p>
          <a:p>
            <a:pPr marL="342900" lvl="1" indent="0">
              <a:buNone/>
            </a:pPr>
            <a:r>
              <a:rPr kumimoji="1" lang="ja-JP" altLang="en-US"/>
              <a:t>→</a:t>
            </a:r>
            <a:r>
              <a:rPr kumimoji="1" lang="en-US" altLang="ja-JP" dirty="0"/>
              <a:t>Ch1</a:t>
            </a:r>
            <a:r>
              <a:rPr kumimoji="1" lang="ja-JP" altLang="en-US"/>
              <a:t>と</a:t>
            </a:r>
            <a:r>
              <a:rPr kumimoji="1" lang="en-US" altLang="ja-JP" dirty="0"/>
              <a:t>Ch2</a:t>
            </a:r>
            <a:r>
              <a:rPr kumimoji="1" lang="ja-JP" altLang="en-US"/>
              <a:t>の</a:t>
            </a:r>
            <a:r>
              <a:rPr kumimoji="1" lang="en-US" altLang="ja-JP" b="1" dirty="0"/>
              <a:t>Reverse</a:t>
            </a:r>
            <a:r>
              <a:rPr kumimoji="1" lang="ja-JP" altLang="en-US"/>
              <a:t>にチェックをいれる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8E827CB-6773-15F1-F9A3-78616B2D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ロボットの動きが逆だった場合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325255-57CC-6B91-6B71-D08A9EA6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6" name="図 5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62C597C2-23ED-5D32-FB9B-9F8D4876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" y="3636601"/>
            <a:ext cx="8549723" cy="21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0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372FDD-D708-80B9-CEB6-532D54D8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正常動作確認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5AFC8E-8DA5-3012-DE80-E8ACBAAD3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1174959-C645-4662-61F7-B3005FA5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304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0E2CC0-9F25-20AE-05CE-AB84B7A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自律走行車両システムを構築するため</a:t>
            </a:r>
            <a:r>
              <a:rPr lang="ja-JP" altLang="en-US"/>
              <a:t>の必要機材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394803-3178-AEBF-1D18-6DFAA6CDE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950FB6-F842-51C0-0843-75C3CC28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2179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9E7FD0B-E626-97C2-67DB-5FC4FCDF9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ゲームパッドを接続し車両を操作</a:t>
            </a:r>
            <a:endParaRPr kumimoji="1" lang="en-US" altLang="ja-JP" dirty="0"/>
          </a:p>
          <a:p>
            <a:pPr lvl="1"/>
            <a:r>
              <a:rPr lang="ja-JP" altLang="en-US"/>
              <a:t>左スティック：前後</a:t>
            </a:r>
            <a:endParaRPr lang="en-US" altLang="ja-JP" dirty="0"/>
          </a:p>
          <a:p>
            <a:pPr lvl="1"/>
            <a:r>
              <a:rPr lang="ja-JP" altLang="en-US"/>
              <a:t>右スティック：左右（旋回）</a:t>
            </a:r>
            <a:endParaRPr lang="en-US" altLang="ja-JP" dirty="0"/>
          </a:p>
          <a:p>
            <a:r>
              <a:rPr lang="ja-JP" altLang="en-US"/>
              <a:t>動作確認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ja-JP" altLang="en-US"/>
              <a:t>正常に動作しない場合</a:t>
            </a:r>
            <a:endParaRPr lang="en-US" altLang="ja-JP" dirty="0"/>
          </a:p>
          <a:p>
            <a:pPr lvl="1"/>
            <a:r>
              <a:rPr lang="ja-JP" altLang="en-US"/>
              <a:t>ゲームパッドの設定からやり直す</a:t>
            </a:r>
            <a:endParaRPr lang="en-US" altLang="ja-JP" dirty="0"/>
          </a:p>
          <a:p>
            <a:pPr lvl="1"/>
            <a:r>
              <a:rPr lang="ja-JP" altLang="en-US"/>
              <a:t>モーターテストの再度実行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839B344-B7DB-D68F-6301-63BC4AD18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正常動作確認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FDCAF1-F548-70B0-A41D-48DAD1AE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pic>
        <p:nvPicPr>
          <p:cNvPr id="5" name="IMG_6574">
            <a:hlinkClick r:id="" action="ppaction://media"/>
            <a:extLst>
              <a:ext uri="{FF2B5EF4-FFF2-40B4-BE49-F238E27FC236}">
                <a16:creationId xmlns:a16="http://schemas.microsoft.com/office/drawing/2014/main" id="{434BADCE-D2FF-B513-0C7D-34839ABE5C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8140" y="1120948"/>
            <a:ext cx="3172460" cy="1784509"/>
          </a:xfrm>
          <a:prstGeom prst="rect">
            <a:avLst/>
          </a:prstGeom>
        </p:spPr>
      </p:pic>
      <p:pic>
        <p:nvPicPr>
          <p:cNvPr id="7" name="図 6" descr="人, 屋内, 持つ, 手 が含まれている画像&#10;&#10;自動的に生成された説明">
            <a:extLst>
              <a:ext uri="{FF2B5EF4-FFF2-40B4-BE49-F238E27FC236}">
                <a16:creationId xmlns:a16="http://schemas.microsoft.com/office/drawing/2014/main" id="{11D2A42C-DD1B-924B-751B-2F8CA8165E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r="10630" b="1309"/>
          <a:stretch/>
        </p:blipFill>
        <p:spPr>
          <a:xfrm>
            <a:off x="155631" y="2879396"/>
            <a:ext cx="2422475" cy="139548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A8B960F-4093-8C10-D5E5-503DEC16F2E8}"/>
              </a:ext>
            </a:extLst>
          </p:cNvPr>
          <p:cNvSpPr txBox="1"/>
          <p:nvPr/>
        </p:nvSpPr>
        <p:spPr>
          <a:xfrm>
            <a:off x="5777875" y="302889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一連の流れ（動画）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B243DF3-0854-1391-A29A-63C6C9E67C5A}"/>
              </a:ext>
            </a:extLst>
          </p:cNvPr>
          <p:cNvSpPr txBox="1"/>
          <p:nvPr/>
        </p:nvSpPr>
        <p:spPr>
          <a:xfrm>
            <a:off x="889814" y="43452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右旋回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11" name="図 10" descr="ゲーム機を持つ手&#10;&#10;低い精度で自動的に生成された説明">
            <a:extLst>
              <a:ext uri="{FF2B5EF4-FFF2-40B4-BE49-F238E27FC236}">
                <a16:creationId xmlns:a16="http://schemas.microsoft.com/office/drawing/2014/main" id="{05C16055-0F5C-062E-9902-DEED3249B4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t="-29" r="10424" b="-33"/>
          <a:stretch/>
        </p:blipFill>
        <p:spPr>
          <a:xfrm>
            <a:off x="2995656" y="2879396"/>
            <a:ext cx="2364668" cy="139548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ACB1FB1-A7E9-C6A4-5630-0F5D4F33D0C6}"/>
              </a:ext>
            </a:extLst>
          </p:cNvPr>
          <p:cNvSpPr txBox="1"/>
          <p:nvPr/>
        </p:nvSpPr>
        <p:spPr>
          <a:xfrm>
            <a:off x="3659638" y="43452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左旋回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14" name="図 13" descr="人, 屋内, 持つ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2F0F2A42-7FB2-B24E-576B-FA33C5D534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t="-476" r="10217" b="-1118"/>
          <a:stretch/>
        </p:blipFill>
        <p:spPr>
          <a:xfrm>
            <a:off x="4572000" y="4931860"/>
            <a:ext cx="2017921" cy="120592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3A1FC3-B5C6-31FC-596D-B0D5C62FD880}"/>
              </a:ext>
            </a:extLst>
          </p:cNvPr>
          <p:cNvSpPr txBox="1"/>
          <p:nvPr/>
        </p:nvSpPr>
        <p:spPr>
          <a:xfrm>
            <a:off x="5230320" y="61701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前進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17" name="図 16" descr="人, 屋内, 持つ, 座る が含まれている画像&#10;&#10;自動的に生成された説明">
            <a:extLst>
              <a:ext uri="{FF2B5EF4-FFF2-40B4-BE49-F238E27FC236}">
                <a16:creationId xmlns:a16="http://schemas.microsoft.com/office/drawing/2014/main" id="{59892DB8-D35A-2C81-8B3C-7B4439C54E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t="-147" r="10629" b="-33"/>
          <a:stretch/>
        </p:blipFill>
        <p:spPr>
          <a:xfrm>
            <a:off x="6746691" y="4931860"/>
            <a:ext cx="1952810" cy="1156846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A86343F-B24E-F482-FD1E-54B0B55A761E}"/>
              </a:ext>
            </a:extLst>
          </p:cNvPr>
          <p:cNvSpPr txBox="1"/>
          <p:nvPr/>
        </p:nvSpPr>
        <p:spPr>
          <a:xfrm>
            <a:off x="7374282" y="61499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後進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9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372FDD-D708-80B9-CEB6-532D54D8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制約・懸念事項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5AFC8E-8DA5-3012-DE80-E8ACBAAD3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1174959-C645-4662-61F7-B3005FA5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495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A026FAC0-39D5-3CCE-82D3-C3D47B502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本スライドで使用した以外の機材の動作確認はしておりません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MissionPlannner</a:t>
            </a:r>
            <a:r>
              <a:rPr lang="ja-JP" altLang="en-US"/>
              <a:t>は最新版をインストールしてください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使用するリポバッテリーの充電器を購入する必要があります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LiDAR</a:t>
            </a:r>
            <a:r>
              <a:rPr lang="ja-JP" altLang="en-US"/>
              <a:t>やその他のセンサ類を使用する場合は，</a:t>
            </a:r>
            <a:r>
              <a:rPr lang="en-US" altLang="ja-JP" dirty="0"/>
              <a:t>Jetson</a:t>
            </a:r>
            <a:r>
              <a:rPr lang="ja-JP" altLang="en-US"/>
              <a:t>や</a:t>
            </a:r>
            <a:r>
              <a:rPr lang="en-US" altLang="ja-JP" dirty="0" err="1"/>
              <a:t>Rasberry</a:t>
            </a:r>
            <a:r>
              <a:rPr lang="en-US" altLang="ja-JP" dirty="0"/>
              <a:t> Pi</a:t>
            </a:r>
            <a:r>
              <a:rPr lang="ja-JP" altLang="en-US"/>
              <a:t>が必要となります</a:t>
            </a:r>
            <a:endParaRPr lang="en-US" altLang="ja-JP" dirty="0"/>
          </a:p>
          <a:p>
            <a:pPr lvl="1"/>
            <a:r>
              <a:rPr kumimoji="1" lang="ja-JP" altLang="en-US"/>
              <a:t>その際に，</a:t>
            </a:r>
            <a:r>
              <a:rPr kumimoji="1" lang="en-US" altLang="ja-JP" dirty="0"/>
              <a:t>Pixhawk</a:t>
            </a:r>
            <a:r>
              <a:rPr kumimoji="1" lang="ja-JP" altLang="en-US"/>
              <a:t>の箱に内蔵されているシリアルコネクタを使用するため，廃棄しない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19C57FB-BD71-1DC5-1357-B39EF1B1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制約事項・懸念事項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FA2BF0-0F26-FF4A-A9F1-2E338752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104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FEA6E2E-6865-48AF-C2E6-9FD102515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72000" tIns="72000" rIns="7200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ja-JP" altLang="en-US" sz="2000" b="1">
                <a:latin typeface="Segoe UI"/>
                <a:ea typeface="メイリオ"/>
                <a:cs typeface="Segoe UI"/>
              </a:rPr>
              <a:t>フライトコントローラ</a:t>
            </a:r>
            <a:r>
              <a:rPr kumimoji="1" lang="ja-JP" altLang="en-US" sz="2000">
                <a:latin typeface="Segoe UI"/>
                <a:ea typeface="メイリオ"/>
                <a:cs typeface="Segoe UI"/>
              </a:rPr>
              <a:t>：</a:t>
            </a:r>
            <a:r>
              <a:rPr kumimoji="1" lang="en-US" altLang="ja-JP" sz="2000" dirty="0">
                <a:latin typeface="Segoe UI"/>
                <a:ea typeface="メイリオ"/>
                <a:cs typeface="Segoe UI"/>
              </a:rPr>
              <a:t>Pixhawk </a:t>
            </a:r>
            <a:r>
              <a:rPr lang="en" altLang="ja-JP" sz="2000" b="0" i="0" dirty="0">
                <a:solidFill>
                  <a:schemeClr val="accent5">
                    <a:lumMod val="50000"/>
                  </a:schemeClr>
                </a:solidFill>
                <a:effectLst/>
                <a:latin typeface="Noto Sans JP"/>
                <a:ea typeface="メイリオ"/>
              </a:rPr>
              <a:t>The Cube</a:t>
            </a:r>
            <a:r>
              <a:rPr lang="ja-JP" altLang="en-US" sz="2000" b="0" i="0">
                <a:solidFill>
                  <a:schemeClr val="accent5">
                    <a:lumMod val="50000"/>
                  </a:schemeClr>
                </a:solidFill>
                <a:effectLst/>
                <a:latin typeface="Noto Sans JP"/>
                <a:ea typeface="メイリオ"/>
              </a:rPr>
              <a:t>オレンジプラス </a:t>
            </a:r>
            <a:r>
              <a:rPr lang="en" altLang="ja-JP" sz="2000" b="0" i="0" dirty="0">
                <a:solidFill>
                  <a:schemeClr val="accent5">
                    <a:lumMod val="50000"/>
                  </a:schemeClr>
                </a:solidFill>
                <a:effectLst/>
                <a:latin typeface="Noto Sans JP"/>
                <a:ea typeface="メイリオ"/>
              </a:rPr>
              <a:t>Standard Set</a:t>
            </a:r>
          </a:p>
          <a:p>
            <a:pPr lvl="1"/>
            <a:r>
              <a:rPr lang="ja-JP" altLang="en-US" sz="1800">
                <a:latin typeface="Noto Sans JP"/>
                <a:ea typeface="メイリオ"/>
              </a:rPr>
              <a:t>自律ロボットの</a:t>
            </a:r>
            <a:r>
              <a:rPr lang="en-US" altLang="ja-JP" sz="1800" dirty="0">
                <a:latin typeface="Noto Sans JP"/>
                <a:ea typeface="メイリオ"/>
              </a:rPr>
              <a:t>CPU</a:t>
            </a:r>
            <a:r>
              <a:rPr lang="ja-JP" altLang="en-US" sz="1800">
                <a:latin typeface="Noto Sans JP"/>
                <a:ea typeface="メイリオ"/>
              </a:rPr>
              <a:t>のような部品．</a:t>
            </a:r>
            <a:r>
              <a:rPr lang="en-US" altLang="ja-JP" sz="1800" err="1">
                <a:latin typeface="Noto Sans JP"/>
                <a:ea typeface="メイリオ"/>
              </a:rPr>
              <a:t>ArduPilot</a:t>
            </a:r>
            <a:r>
              <a:rPr lang="ja-JP" altLang="en-US" sz="1800">
                <a:latin typeface="Noto Sans JP"/>
                <a:ea typeface="メイリオ"/>
              </a:rPr>
              <a:t>に対応しているものを用意</a:t>
            </a:r>
            <a:endParaRPr lang="en-US" altLang="ja-JP" sz="1800" dirty="0">
              <a:latin typeface="Noto Sans JP"/>
              <a:ea typeface="メイリオ"/>
            </a:endParaRPr>
          </a:p>
          <a:p>
            <a:pPr marL="342900" lvl="1" indent="0">
              <a:buNone/>
            </a:pPr>
            <a:r>
              <a:rPr lang="en" altLang="ja-JP" sz="1400" b="0" i="0" dirty="0">
                <a:effectLst/>
                <a:latin typeface="Noto Sans JP"/>
                <a:ea typeface="メイリオ"/>
                <a:hlinkClick r:id="rId2"/>
              </a:rPr>
              <a:t>http://www.japandrones.com/shop/shopdetail.html?brandcode=000000000180&amp;search=&amp;sort=</a:t>
            </a:r>
            <a:endParaRPr lang="en" altLang="ja-JP" sz="1400" b="0" i="0">
              <a:effectLst/>
              <a:latin typeface="Noto Sans JP"/>
              <a:ea typeface="メイリオ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000" b="1">
                <a:latin typeface="Segoe UI"/>
                <a:ea typeface="メイリオ"/>
                <a:cs typeface="Segoe UI"/>
              </a:rPr>
              <a:t>クローラ式のラジコン</a:t>
            </a:r>
            <a:endParaRPr lang="en-US" altLang="ja-JP" sz="2000" b="1" dirty="0">
              <a:latin typeface="Segoe UI"/>
              <a:ea typeface="メイリオ"/>
              <a:cs typeface="Segoe UI"/>
            </a:endParaRPr>
          </a:p>
          <a:p>
            <a:pPr lvl="1"/>
            <a:r>
              <a:rPr lang="ja-JP" altLang="en-US" sz="1800">
                <a:latin typeface="Segoe UI"/>
                <a:ea typeface="メイリオ"/>
                <a:cs typeface="Segoe UI"/>
              </a:rPr>
              <a:t>分解して下の部分だけ使います．</a:t>
            </a:r>
            <a:endParaRPr lang="en-US" altLang="ja-JP" sz="1800">
              <a:latin typeface="Segoe UI"/>
              <a:ea typeface="メイリオ"/>
              <a:cs typeface="Segoe UI"/>
            </a:endParaRPr>
          </a:p>
          <a:p>
            <a:pPr marL="342900" lvl="1" indent="0">
              <a:buNone/>
            </a:pPr>
            <a:r>
              <a:rPr lang="en-US" altLang="ja-JP" sz="1400" dirty="0">
                <a:latin typeface="Segoe UI"/>
                <a:ea typeface="メイリオ"/>
                <a:cs typeface="Segoe UI"/>
                <a:hlinkClick r:id="rId3"/>
              </a:rPr>
              <a:t>https://www.amazon.co.jp/dp/B08JGTYPPK</a:t>
            </a:r>
            <a:endParaRPr lang="en-US" altLang="ja-JP" sz="1400">
              <a:latin typeface="Segoe UI"/>
              <a:ea typeface="メイリオ"/>
              <a:cs typeface="Segoe UI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sz="2000" b="1" dirty="0">
                <a:latin typeface="Segoe UI"/>
                <a:ea typeface="メイリオ"/>
                <a:cs typeface="Segoe UI"/>
              </a:rPr>
              <a:t>ESC</a:t>
            </a:r>
            <a:r>
              <a:rPr kumimoji="1" lang="ja-JP" altLang="en-US" sz="2000">
                <a:latin typeface="Segoe UI"/>
                <a:ea typeface="メイリオ"/>
                <a:cs typeface="Segoe UI"/>
              </a:rPr>
              <a:t>：</a:t>
            </a:r>
            <a:r>
              <a:rPr lang="en" altLang="ja-JP" sz="2000" i="0" err="1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Cytron</a:t>
            </a:r>
            <a:r>
              <a:rPr lang="en" altLang="ja-JP" sz="2000" i="0" dirty="0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 </a:t>
            </a:r>
            <a:r>
              <a:rPr lang="en" altLang="ja-JP" sz="2000" i="0" err="1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SmartDriveDuo</a:t>
            </a:r>
            <a:r>
              <a:rPr lang="en" altLang="ja-JP" sz="2000" i="0" dirty="0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 </a:t>
            </a:r>
            <a:r>
              <a:rPr lang="ja-JP" altLang="en-US" sz="2000" i="0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スマートデュアルチャンネル </a:t>
            </a:r>
            <a:r>
              <a:rPr lang="en-US" altLang="ja-JP" sz="2000" i="0" dirty="0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10</a:t>
            </a:r>
            <a:r>
              <a:rPr lang="en" altLang="ja-JP" sz="2000" i="0" dirty="0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A</a:t>
            </a:r>
            <a:r>
              <a:rPr lang="ja-JP" altLang="en-US" sz="2000" i="0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モータドライバ</a:t>
            </a:r>
            <a:endParaRPr lang="en-US" altLang="ja-JP" sz="2000" i="0" dirty="0">
              <a:solidFill>
                <a:schemeClr val="accent5">
                  <a:lumMod val="50000"/>
                </a:schemeClr>
              </a:solidFill>
              <a:effectLst/>
              <a:latin typeface="var(--heading-font-family)"/>
              <a:ea typeface="メイリオ"/>
            </a:endParaRPr>
          </a:p>
          <a:p>
            <a:pPr lvl="1"/>
            <a:r>
              <a:rPr lang="ja-JP" altLang="en-US" sz="1800">
                <a:latin typeface="var(--heading-font-family)"/>
                <a:ea typeface="メイリオ"/>
              </a:rPr>
              <a:t>フライトコントローラからの制御信号から，モータ制御を行うための部品</a:t>
            </a:r>
            <a:endParaRPr lang="en-US" altLang="ja-JP" sz="1800">
              <a:latin typeface="var(--heading-font-family)"/>
              <a:ea typeface="メイリオ"/>
            </a:endParaRPr>
          </a:p>
          <a:p>
            <a:pPr marL="342900" lvl="1" indent="0">
              <a:buNone/>
            </a:pPr>
            <a:r>
              <a:rPr lang="en-US" altLang="ja-JP" sz="1400" i="0" dirty="0">
                <a:effectLst/>
                <a:latin typeface="var(--heading-font-family)"/>
                <a:ea typeface="メイリオ"/>
                <a:hlinkClick r:id="rId4"/>
              </a:rPr>
              <a:t>https://jp.robotshop.com/products/cytron-smartdriveduo-smart-dual-channel-10a-motor-driver?gclid=Cj0KCQjwg_iTBhDrARIsAD3Ib5iIq_T7Q53sBR1WUR0QLWqoGwPhZyNlz1AurJHsYuTRKibNPwXeqkkaAkYTEALw_wcB</a:t>
            </a:r>
            <a:endParaRPr lang="en-US" altLang="ja-JP" sz="1400" i="0">
              <a:effectLst/>
              <a:latin typeface="var(--heading-font-family)"/>
              <a:ea typeface="メイリオ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2000" b="1" i="0" err="1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Xbee</a:t>
            </a:r>
            <a:r>
              <a:rPr lang="ja-JP" altLang="en-US" sz="2000" b="1" i="0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テレメトリモジュール</a:t>
            </a:r>
            <a:r>
              <a:rPr lang="ja-JP" altLang="en-US" sz="2000" i="0">
                <a:solidFill>
                  <a:schemeClr val="accent5">
                    <a:lumMod val="50000"/>
                  </a:schemeClr>
                </a:solidFill>
                <a:effectLst/>
                <a:latin typeface="var(--heading-font-family)"/>
                <a:ea typeface="メイリオ"/>
              </a:rPr>
              <a:t>：</a:t>
            </a:r>
            <a:r>
              <a:rPr lang="en" altLang="ja-JP" sz="2000" b="0" i="0" dirty="0">
                <a:solidFill>
                  <a:schemeClr val="accent5">
                    <a:lumMod val="50000"/>
                  </a:schemeClr>
                </a:solidFill>
                <a:effectLst/>
                <a:latin typeface="Meiryo"/>
                <a:ea typeface="Meiryo"/>
              </a:rPr>
              <a:t>Pixhawk2</a:t>
            </a:r>
            <a:r>
              <a:rPr lang="ja-JP" altLang="en-US" sz="2000" b="0" i="0">
                <a:solidFill>
                  <a:schemeClr val="accent5">
                    <a:lumMod val="50000"/>
                  </a:schemeClr>
                </a:solidFill>
                <a:effectLst/>
                <a:latin typeface="Meiryo"/>
                <a:ea typeface="Meiryo"/>
              </a:rPr>
              <a:t>用 ワイヤレステレメトリーユニット </a:t>
            </a:r>
            <a:r>
              <a:rPr lang="en-US" altLang="ja-JP" sz="2000" b="0" i="0" dirty="0">
                <a:solidFill>
                  <a:schemeClr val="accent5">
                    <a:lumMod val="50000"/>
                  </a:schemeClr>
                </a:solidFill>
                <a:effectLst/>
                <a:latin typeface="Meiryo"/>
                <a:ea typeface="Meiryo"/>
              </a:rPr>
              <a:t>2.4</a:t>
            </a:r>
            <a:r>
              <a:rPr lang="en" altLang="ja-JP" sz="2000" b="0" i="0" dirty="0">
                <a:solidFill>
                  <a:schemeClr val="accent5">
                    <a:lumMod val="50000"/>
                  </a:schemeClr>
                </a:solidFill>
                <a:effectLst/>
                <a:latin typeface="Meiryo"/>
                <a:ea typeface="Meiryo"/>
              </a:rPr>
              <a:t>GHz </a:t>
            </a:r>
            <a:r>
              <a:rPr lang="ja-JP" altLang="en-US" sz="2000" b="0" i="0">
                <a:solidFill>
                  <a:schemeClr val="accent5">
                    <a:lumMod val="50000"/>
                  </a:schemeClr>
                </a:solidFill>
                <a:effectLst/>
                <a:latin typeface="Meiryo"/>
                <a:ea typeface="Meiryo"/>
              </a:rPr>
              <a:t>送受信機セット</a:t>
            </a:r>
            <a:endParaRPr lang="en-US" altLang="ja-JP" sz="2000" b="0" i="0" dirty="0">
              <a:solidFill>
                <a:schemeClr val="accent5">
                  <a:lumMod val="50000"/>
                </a:schemeClr>
              </a:solidFill>
              <a:effectLst/>
              <a:latin typeface="Meiryo"/>
              <a:ea typeface="Meiryo"/>
            </a:endParaRPr>
          </a:p>
          <a:p>
            <a:pPr lvl="1"/>
            <a:r>
              <a:rPr lang="en-US" altLang="ja-JP" sz="1800" dirty="0">
                <a:latin typeface="Meiryo"/>
                <a:ea typeface="Meiryo"/>
              </a:rPr>
              <a:t>PC</a:t>
            </a:r>
            <a:r>
              <a:rPr lang="ja-JP" altLang="en-US" sz="1800">
                <a:latin typeface="Meiryo"/>
                <a:ea typeface="Meiryo"/>
              </a:rPr>
              <a:t>からラジコンを遠隔操作するため．初期動作や，マッピングの際に使用．</a:t>
            </a:r>
            <a:endParaRPr lang="en-US" altLang="ja-JP" sz="1800" dirty="0">
              <a:latin typeface="Meiryo"/>
              <a:ea typeface="Meiryo"/>
            </a:endParaRPr>
          </a:p>
          <a:p>
            <a:pPr marL="342900" lvl="1" indent="0">
              <a:buNone/>
            </a:pPr>
            <a:r>
              <a:rPr lang="en" altLang="ja-JP" sz="1400" i="0" dirty="0">
                <a:effectLst/>
                <a:latin typeface="Meiryo"/>
                <a:ea typeface="Meiryo"/>
                <a:hlinkClick r:id="rId5"/>
              </a:rPr>
              <a:t>https://store.shopping.yahoo.co.jp/elab-store/ld014.html?sc_i=shp_pc_search_itemlist_shsrg_img</a:t>
            </a:r>
            <a:endParaRPr lang="en" altLang="ja-JP" sz="1400" i="0">
              <a:effectLst/>
              <a:latin typeface="Meiryo"/>
              <a:ea typeface="Meiryo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EBEBBE2-9E50-39F0-58E8-F44EC90D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必要機材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0879197-9318-1924-1B08-0BC9818E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88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9295DDBE-EFAB-7923-485F-185ACF0BD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kumimoji="1" lang="ja-JP" altLang="en-US" sz="2000" b="1">
                <a:latin typeface="Segoe UI"/>
                <a:ea typeface="メイリオ"/>
                <a:cs typeface="Segoe UI"/>
              </a:rPr>
              <a:t>ゲームパッド（ワイヤレス</a:t>
            </a:r>
            <a:r>
              <a:rPr kumimoji="1" lang="en-US" altLang="ja-JP" sz="2000" b="1" dirty="0">
                <a:latin typeface="Segoe UI"/>
                <a:ea typeface="メイリオ"/>
                <a:cs typeface="Segoe UI"/>
              </a:rPr>
              <a:t>USB</a:t>
            </a:r>
            <a:r>
              <a:rPr kumimoji="1" lang="ja-JP" altLang="en-US" sz="2000" b="1">
                <a:latin typeface="Segoe UI"/>
                <a:ea typeface="メイリオ"/>
                <a:cs typeface="Segoe UI"/>
              </a:rPr>
              <a:t>タイプ）</a:t>
            </a:r>
            <a:endParaRPr lang="en-US" altLang="ja-JP" sz="2000" b="1" dirty="0">
              <a:latin typeface="Segoe UI"/>
              <a:ea typeface="メイリオ"/>
              <a:cs typeface="Segoe UI"/>
            </a:endParaRPr>
          </a:p>
          <a:p>
            <a:pPr lvl="1"/>
            <a:r>
              <a:rPr lang="ja-JP" altLang="en-US" sz="1800">
                <a:latin typeface="Segoe UI"/>
                <a:ea typeface="メイリオ"/>
                <a:cs typeface="Segoe UI"/>
              </a:rPr>
              <a:t>手動操作する際に使う</a:t>
            </a:r>
            <a:endParaRPr lang="en-US" altLang="ja-JP" sz="1800" dirty="0">
              <a:latin typeface="Segoe UI"/>
              <a:ea typeface="メイリオ"/>
              <a:cs typeface="Segoe UI"/>
            </a:endParaRPr>
          </a:p>
          <a:p>
            <a:pPr lvl="1"/>
            <a:r>
              <a:rPr lang="en-US" altLang="ja-JP" sz="1800" dirty="0">
                <a:latin typeface="Segoe UI"/>
                <a:ea typeface="メイリオ"/>
                <a:cs typeface="Segoe UI"/>
              </a:rPr>
              <a:t>Bluetooth</a:t>
            </a:r>
            <a:r>
              <a:rPr lang="ja-JP" altLang="en-US" sz="1800">
                <a:latin typeface="Segoe UI"/>
                <a:ea typeface="メイリオ"/>
                <a:cs typeface="Segoe UI"/>
              </a:rPr>
              <a:t>タイプのゲームパッドは使用不可</a:t>
            </a:r>
            <a:endParaRPr lang="en-US" altLang="ja-JP" sz="1800" dirty="0">
              <a:latin typeface="Segoe UI"/>
              <a:ea typeface="メイリオ"/>
              <a:cs typeface="Segoe UI"/>
            </a:endParaRPr>
          </a:p>
          <a:p>
            <a:pPr marL="342900" lvl="1" indent="0">
              <a:buNone/>
            </a:pPr>
            <a:r>
              <a:rPr kumimoji="1" lang="ja-JP" altLang="en-US" sz="1800">
                <a:latin typeface="Segoe UI"/>
                <a:ea typeface="メイリオ"/>
                <a:cs typeface="Segoe UI"/>
              </a:rPr>
              <a:t>例．</a:t>
            </a:r>
            <a:r>
              <a:rPr kumimoji="1" lang="en" altLang="ja-JP" sz="1800" dirty="0">
                <a:latin typeface="Segoe UI"/>
                <a:ea typeface="メイリオ"/>
                <a:cs typeface="Segoe UI"/>
                <a:hlinkClick r:id="rId2"/>
              </a:rPr>
              <a:t>https://www.amazon.co.jp/dp/B01MXY05W0</a:t>
            </a:r>
            <a:endParaRPr lang="en-US" altLang="ja-JP" sz="1800" dirty="0">
              <a:latin typeface="Segoe UI"/>
              <a:ea typeface="メイリオ"/>
              <a:cs typeface="Segoe UI"/>
            </a:endParaRPr>
          </a:p>
          <a:p>
            <a:pPr marL="342900" lvl="1" indent="0">
              <a:buNone/>
            </a:pPr>
            <a:endParaRPr lang="en-US" altLang="ja-JP" sz="1800" b="1" dirty="0">
              <a:cs typeface="Segoe UI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ja-JP" altLang="en-US" sz="2000" b="1">
                <a:latin typeface="Segoe UI"/>
                <a:ea typeface="メイリオ"/>
                <a:cs typeface="Segoe UI"/>
              </a:rPr>
              <a:t>リポバッテリー</a:t>
            </a:r>
            <a:endParaRPr lang="en-US" altLang="ja-JP" sz="2000" b="1" dirty="0">
              <a:latin typeface="Segoe UI"/>
              <a:ea typeface="メイリオ"/>
              <a:cs typeface="Segoe UI"/>
            </a:endParaRPr>
          </a:p>
          <a:p>
            <a:pPr lvl="1"/>
            <a:r>
              <a:rPr kumimoji="1" lang="en-US" altLang="ja-JP" sz="1800" dirty="0">
                <a:latin typeface="Segoe UI"/>
                <a:ea typeface="メイリオ"/>
                <a:cs typeface="Segoe UI"/>
              </a:rPr>
              <a:t>XT60</a:t>
            </a:r>
            <a:r>
              <a:rPr kumimoji="1" lang="ja-JP" altLang="en-US" sz="1800">
                <a:latin typeface="Segoe UI"/>
                <a:ea typeface="メイリオ"/>
                <a:cs typeface="Segoe UI"/>
              </a:rPr>
              <a:t>コネクタのものを推奨（それ以外だと，変換器が必要となります）</a:t>
            </a:r>
            <a:endParaRPr lang="en-US" altLang="ja-JP" sz="1800" dirty="0">
              <a:latin typeface="Segoe UI"/>
              <a:ea typeface="メイリオ"/>
              <a:cs typeface="Segoe UI"/>
            </a:endParaRPr>
          </a:p>
          <a:p>
            <a:pPr marL="342900" lvl="1" indent="0">
              <a:buNone/>
            </a:pPr>
            <a:r>
              <a:rPr lang="ja-JP" altLang="en-US" sz="1800">
                <a:latin typeface="Segoe UI"/>
                <a:ea typeface="メイリオ"/>
                <a:cs typeface="Segoe UI"/>
              </a:rPr>
              <a:t>例．</a:t>
            </a:r>
            <a:r>
              <a:rPr lang="en" altLang="ja-JP" sz="1800" dirty="0">
                <a:latin typeface="Segoe UI"/>
                <a:ea typeface="メイリオ"/>
                <a:cs typeface="Segoe UI"/>
                <a:hlinkClick r:id="rId3"/>
              </a:rPr>
              <a:t>https://amzn.asia/d/6VlfiEL</a:t>
            </a:r>
            <a:endParaRPr lang="en-US" altLang="ja-JP" sz="1800" dirty="0">
              <a:latin typeface="Segoe UI"/>
              <a:ea typeface="メイリオ"/>
              <a:cs typeface="Segoe UI"/>
            </a:endParaRPr>
          </a:p>
          <a:p>
            <a:endParaRPr lang="en-US" altLang="ja-JP" sz="2000" b="1" dirty="0">
              <a:cs typeface="Segoe UI"/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altLang="ja-JP" sz="2000" b="1" dirty="0">
                <a:latin typeface="Segoe UI"/>
                <a:ea typeface="メイリオ"/>
                <a:cs typeface="Segoe UI"/>
              </a:rPr>
              <a:t>WindowsPC</a:t>
            </a:r>
          </a:p>
          <a:p>
            <a:pPr lvl="1"/>
            <a:r>
              <a:rPr lang="ja-JP" altLang="en-US" sz="1800">
                <a:latin typeface="Segoe UI"/>
                <a:ea typeface="メイリオ"/>
                <a:cs typeface="Segoe UI"/>
              </a:rPr>
              <a:t>（本スライドでは）</a:t>
            </a:r>
            <a:r>
              <a:rPr lang="en-US" altLang="ja-JP" sz="1800" dirty="0">
                <a:latin typeface="Segoe UI"/>
                <a:ea typeface="メイリオ"/>
                <a:cs typeface="Segoe UI"/>
              </a:rPr>
              <a:t>Windows 10</a:t>
            </a:r>
            <a:r>
              <a:rPr lang="ja-JP" altLang="en-US" sz="1800">
                <a:latin typeface="Segoe UI"/>
                <a:ea typeface="メイリオ"/>
                <a:cs typeface="Segoe UI"/>
              </a:rPr>
              <a:t>の</a:t>
            </a:r>
            <a:r>
              <a:rPr lang="en-US" altLang="ja-JP" sz="1800" dirty="0">
                <a:latin typeface="Segoe UI"/>
                <a:ea typeface="メイリオ"/>
                <a:cs typeface="Segoe UI"/>
              </a:rPr>
              <a:t>PC</a:t>
            </a:r>
            <a:r>
              <a:rPr lang="ja-JP" altLang="en-US" sz="1800">
                <a:latin typeface="Segoe UI"/>
                <a:ea typeface="メイリオ"/>
                <a:cs typeface="Segoe UI"/>
              </a:rPr>
              <a:t>を使用</a:t>
            </a:r>
            <a:endParaRPr lang="en-US" altLang="ja-JP" sz="1800" dirty="0">
              <a:latin typeface="Segoe UI"/>
              <a:ea typeface="メイリオ"/>
              <a:cs typeface="Segoe UI"/>
            </a:endParaRPr>
          </a:p>
          <a:p>
            <a:pPr marL="457200" indent="-457200">
              <a:buFont typeface="+mj-lt"/>
              <a:buAutoNum type="arabicPeriod" startAt="7"/>
            </a:pPr>
            <a:endParaRPr lang="en-US" altLang="ja-JP" sz="2000" b="1" dirty="0">
              <a:cs typeface="Segoe UI"/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US" altLang="ja-JP" sz="2000" b="1" dirty="0">
                <a:latin typeface="Segoe UI"/>
                <a:ea typeface="メイリオ"/>
                <a:cs typeface="Segoe UI"/>
              </a:rPr>
              <a:t>XT60</a:t>
            </a:r>
            <a:r>
              <a:rPr lang="ja-JP" altLang="en-US" sz="2000" b="1">
                <a:latin typeface="Segoe UI"/>
                <a:ea typeface="メイリオ"/>
                <a:cs typeface="Segoe UI"/>
              </a:rPr>
              <a:t>コネクタ（オス）＆導線</a:t>
            </a:r>
            <a:r>
              <a:rPr lang="en-US" altLang="ja-JP" sz="2000" b="1" dirty="0">
                <a:latin typeface="Segoe UI"/>
                <a:ea typeface="メイリオ"/>
                <a:cs typeface="Segoe UI"/>
              </a:rPr>
              <a:t>2</a:t>
            </a:r>
            <a:r>
              <a:rPr lang="ja-JP" altLang="en-US" sz="2000" b="1">
                <a:latin typeface="Segoe UI"/>
                <a:ea typeface="メイリオ"/>
                <a:cs typeface="Segoe UI"/>
              </a:rPr>
              <a:t>本（赤，黒）</a:t>
            </a:r>
            <a:endParaRPr lang="en-US" altLang="ja-JP" sz="2000" b="1" dirty="0">
              <a:latin typeface="Segoe UI"/>
              <a:ea typeface="メイリオ"/>
              <a:cs typeface="Segoe UI"/>
            </a:endParaRPr>
          </a:p>
          <a:p>
            <a:endParaRPr lang="en-US" altLang="ja-JP" sz="2000" b="1" dirty="0">
              <a:cs typeface="Segoe UI"/>
            </a:endParaRPr>
          </a:p>
          <a:p>
            <a:pPr marL="457200" indent="-457200">
              <a:buFont typeface="+mj-lt"/>
              <a:buAutoNum type="arabicPeriod" startAt="8"/>
            </a:pPr>
            <a:r>
              <a:rPr lang="ja-JP" altLang="en-US" sz="2000" b="1">
                <a:latin typeface="Segoe UI"/>
                <a:ea typeface="メイリオ"/>
                <a:cs typeface="Segoe UI"/>
              </a:rPr>
              <a:t>車体となる箱</a:t>
            </a:r>
            <a:endParaRPr lang="en-US" altLang="ja-JP" sz="2000" b="1" dirty="0">
              <a:latin typeface="Segoe UI"/>
              <a:ea typeface="メイリオ"/>
              <a:cs typeface="Segoe UI"/>
            </a:endParaRPr>
          </a:p>
          <a:p>
            <a:pPr lvl="1"/>
            <a:r>
              <a:rPr lang="ja-JP" altLang="en-US" sz="1800">
                <a:latin typeface="Segoe UI"/>
                <a:ea typeface="メイリオ"/>
                <a:cs typeface="Segoe UI"/>
              </a:rPr>
              <a:t>クローラ部分と同じかそれ以上のもの</a:t>
            </a:r>
            <a:endParaRPr lang="en-US" altLang="ja-JP" sz="1800" dirty="0">
              <a:latin typeface="Segoe UI"/>
              <a:ea typeface="メイリオ"/>
              <a:cs typeface="Segoe UI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D009482-BA6E-6C17-D132-DEAC6E69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必要機材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13C404-D89F-97DA-3BB9-2B9E2D25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803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D268955-A967-7075-D400-B3B646D6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構成図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EDB101-FADD-093B-B6CF-790CC6AC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A3A7966-C39B-AAD2-55CD-DD95C95390E7}"/>
              </a:ext>
            </a:extLst>
          </p:cNvPr>
          <p:cNvSpPr/>
          <p:nvPr/>
        </p:nvSpPr>
        <p:spPr>
          <a:xfrm>
            <a:off x="3227910" y="1970861"/>
            <a:ext cx="2531745" cy="11544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フライトコントローラー</a:t>
            </a:r>
            <a:br>
              <a:rPr kumimoji="1"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kumimoji="1"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Pixhawk</a:t>
            </a:r>
            <a:r>
              <a:rPr kumimoji="1" lang="ja-JP" altLang="en-US" sz="16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 </a:t>
            </a:r>
            <a:r>
              <a:rPr kumimoji="1"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CUBE</a:t>
            </a:r>
            <a:r>
              <a:rPr kumimoji="1" lang="ja-JP" altLang="en-US" sz="16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 </a:t>
            </a:r>
            <a:r>
              <a:rPr kumimoji="1"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Orange</a:t>
            </a:r>
            <a:br>
              <a:rPr kumimoji="1"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kumimoji="1" lang="ja-JP" altLang="en-US" sz="12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（</a:t>
            </a:r>
            <a:r>
              <a:rPr kumimoji="1" lang="en-US" altLang="ja-JP" sz="12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1</a:t>
            </a:r>
            <a:r>
              <a:rPr kumimoji="1" lang="ja-JP" altLang="en-US" sz="12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）</a:t>
            </a:r>
            <a:endParaRPr kumimoji="1" lang="ja-JP" altLang="en-US" sz="16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2298371-9A3D-DD0D-F32B-522304D73B48}"/>
              </a:ext>
            </a:extLst>
          </p:cNvPr>
          <p:cNvSpPr/>
          <p:nvPr/>
        </p:nvSpPr>
        <p:spPr>
          <a:xfrm>
            <a:off x="710453" y="2037431"/>
            <a:ext cx="1440180" cy="104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err="1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Xbee</a:t>
            </a:r>
            <a:br>
              <a:rPr kumimoji="1"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kumimoji="1" lang="ja-JP" altLang="en-US" sz="16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テレメトリ</a:t>
            </a:r>
            <a:br>
              <a:rPr kumimoji="1"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kumimoji="1" lang="ja-JP" altLang="en-US" sz="16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モジュール</a:t>
            </a:r>
            <a:br>
              <a:rPr kumimoji="1"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lang="ja-JP" altLang="en-US" sz="12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（</a:t>
            </a:r>
            <a:r>
              <a:rPr lang="en-US" altLang="ja-JP" sz="12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4</a:t>
            </a:r>
            <a:r>
              <a:rPr lang="ja-JP" altLang="en-US" sz="12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）</a:t>
            </a:r>
            <a:endParaRPr kumimoji="1" lang="ja-JP" altLang="en-US" sz="16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5B0512-BAC0-F713-C93D-104E0302197D}"/>
              </a:ext>
            </a:extLst>
          </p:cNvPr>
          <p:cNvSpPr/>
          <p:nvPr/>
        </p:nvSpPr>
        <p:spPr>
          <a:xfrm>
            <a:off x="6280673" y="3129075"/>
            <a:ext cx="1725930" cy="104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リポバッテリー</a:t>
            </a:r>
            <a:r>
              <a:rPr kumimoji="1" lang="ja-JP" altLang="en-US" sz="12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（</a:t>
            </a:r>
            <a:r>
              <a:rPr kumimoji="1" lang="en-US" altLang="ja-JP" sz="12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6</a:t>
            </a:r>
            <a:r>
              <a:rPr kumimoji="1" lang="ja-JP" altLang="en-US" sz="12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）</a:t>
            </a:r>
            <a:endParaRPr kumimoji="1" lang="ja-JP" altLang="en-US" sz="16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6706445-3616-B4B4-D8A2-3DDF0B44AEED}"/>
              </a:ext>
            </a:extLst>
          </p:cNvPr>
          <p:cNvSpPr/>
          <p:nvPr/>
        </p:nvSpPr>
        <p:spPr>
          <a:xfrm>
            <a:off x="3556522" y="4304433"/>
            <a:ext cx="1874520" cy="104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ESC</a:t>
            </a:r>
            <a:br>
              <a:rPr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lang="ja-JP" altLang="en-US" sz="16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（モータ制御）</a:t>
            </a:r>
            <a:br>
              <a:rPr lang="en-US" altLang="ja-JP" sz="16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lang="ja-JP" altLang="en-US" sz="12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（</a:t>
            </a:r>
            <a:r>
              <a:rPr lang="en-US" altLang="ja-JP" sz="1200" dirty="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3</a:t>
            </a:r>
            <a:r>
              <a:rPr lang="ja-JP" altLang="en-US" sz="12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）</a:t>
            </a:r>
            <a:endParaRPr kumimoji="1" lang="ja-JP" altLang="en-US" sz="16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2F20686-2AF4-F3A9-99C7-99276FE0437D}"/>
              </a:ext>
            </a:extLst>
          </p:cNvPr>
          <p:cNvSpPr/>
          <p:nvPr/>
        </p:nvSpPr>
        <p:spPr>
          <a:xfrm>
            <a:off x="6360679" y="4304433"/>
            <a:ext cx="1440180" cy="104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右モーター</a:t>
            </a:r>
            <a:endParaRPr kumimoji="1" lang="ja-JP" altLang="en-US" sz="16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2748248-8F46-F546-32B7-23B79FD93648}"/>
              </a:ext>
            </a:extLst>
          </p:cNvPr>
          <p:cNvSpPr/>
          <p:nvPr/>
        </p:nvSpPr>
        <p:spPr>
          <a:xfrm>
            <a:off x="1186705" y="4304433"/>
            <a:ext cx="1440180" cy="104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chemeClr val="tx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左モーター</a:t>
            </a:r>
            <a:endParaRPr kumimoji="1" lang="ja-JP" altLang="en-US" sz="16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D039FA5-26FB-3283-27A7-CBA0CE82D36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150633" y="2548076"/>
            <a:ext cx="1077277" cy="9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169AD342-E4CC-EA4B-6C22-998FFDB96EB2}"/>
              </a:ext>
            </a:extLst>
          </p:cNvPr>
          <p:cNvCxnSpPr>
            <a:cxnSpLocks/>
          </p:cNvCxnSpPr>
          <p:nvPr/>
        </p:nvCxnSpPr>
        <p:spPr>
          <a:xfrm flipV="1">
            <a:off x="4028963" y="3125291"/>
            <a:ext cx="0" cy="1179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DFF565B-3847-429E-15EA-6AFF1B49D6DD}"/>
              </a:ext>
            </a:extLst>
          </p:cNvPr>
          <p:cNvCxnSpPr>
            <a:cxnSpLocks/>
          </p:cNvCxnSpPr>
          <p:nvPr/>
        </p:nvCxnSpPr>
        <p:spPr>
          <a:xfrm>
            <a:off x="5004323" y="3125291"/>
            <a:ext cx="0" cy="1179142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B2DB57D-FCC5-E4A0-93DC-999C4563F79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626885" y="4824498"/>
            <a:ext cx="9296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001B3EFE-70B7-94F1-B4B8-D49CC86E31A7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5431042" y="4824498"/>
            <a:ext cx="9296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F8F3A48-7E7E-A362-7081-BA11E1E99C8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04323" y="3649140"/>
            <a:ext cx="1276350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116A40-F328-F281-EEF2-BF33C2F63FBF}"/>
              </a:ext>
            </a:extLst>
          </p:cNvPr>
          <p:cNvSpPr txBox="1"/>
          <p:nvPr/>
        </p:nvSpPr>
        <p:spPr>
          <a:xfrm>
            <a:off x="1981147" y="1960461"/>
            <a:ext cx="109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latin typeface="Segoe UI" panose="020B0502040204020203" pitchFamily="34" charset="0"/>
                <a:ea typeface="メイリオ" panose="020B0604030504040204" pitchFamily="50" charset="-128"/>
              </a:rPr>
              <a:t>TELEM1</a:t>
            </a:r>
            <a:br>
              <a:rPr kumimoji="1" lang="en-US" altLang="ja-JP" sz="1600" dirty="0"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kumimoji="1" lang="ja-JP" altLang="en-US" sz="1600">
                <a:latin typeface="Segoe UI" panose="020B0502040204020203" pitchFamily="34" charset="0"/>
                <a:ea typeface="メイリオ" panose="020B0604030504040204" pitchFamily="50" charset="-128"/>
              </a:rPr>
              <a:t>（</a:t>
            </a:r>
            <a:r>
              <a:rPr kumimoji="1" lang="en-US" altLang="ja-JP" sz="1600" dirty="0">
                <a:latin typeface="Segoe UI" panose="020B0502040204020203" pitchFamily="34" charset="0"/>
                <a:ea typeface="メイリオ" panose="020B0604030504040204" pitchFamily="50" charset="-128"/>
              </a:rPr>
              <a:t>UART</a:t>
            </a:r>
            <a:r>
              <a:rPr kumimoji="1" lang="ja-JP" altLang="en-US" sz="1600">
                <a:latin typeface="Segoe UI" panose="020B0502040204020203" pitchFamily="34" charset="0"/>
                <a:ea typeface="メイリオ" panose="020B0604030504040204" pitchFamily="50" charset="-128"/>
              </a:rPr>
              <a:t>）</a:t>
            </a:r>
            <a:endParaRPr kumimoji="1" lang="ja-JP" altLang="en-US" sz="16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4C3A6293-6BB2-B342-36D1-CAFEC47CA5EF}"/>
              </a:ext>
            </a:extLst>
          </p:cNvPr>
          <p:cNvSpPr/>
          <p:nvPr/>
        </p:nvSpPr>
        <p:spPr>
          <a:xfrm>
            <a:off x="476016" y="1671180"/>
            <a:ext cx="8134584" cy="39438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A3AB8D8-4B2B-DB95-E18B-31C8F01D4CA0}"/>
              </a:ext>
            </a:extLst>
          </p:cNvPr>
          <p:cNvSpPr txBox="1"/>
          <p:nvPr/>
        </p:nvSpPr>
        <p:spPr>
          <a:xfrm>
            <a:off x="178707" y="1367418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Segoe UI" panose="020B0502040204020203" pitchFamily="34" charset="0"/>
                <a:ea typeface="メイリオ" panose="020B0604030504040204" pitchFamily="50" charset="-128"/>
              </a:rPr>
              <a:t>A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37DC3FE5-1106-2486-AFD0-DDD9DF691D3D}"/>
              </a:ext>
            </a:extLst>
          </p:cNvPr>
          <p:cNvSpPr/>
          <p:nvPr/>
        </p:nvSpPr>
        <p:spPr>
          <a:xfrm>
            <a:off x="3072383" y="1808522"/>
            <a:ext cx="2926081" cy="154190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368DFD9-3493-F0F1-5E30-C4FF5CA4103E}"/>
              </a:ext>
            </a:extLst>
          </p:cNvPr>
          <p:cNvSpPr txBox="1"/>
          <p:nvPr/>
        </p:nvSpPr>
        <p:spPr>
          <a:xfrm>
            <a:off x="5943837" y="1622246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Segoe UI" panose="020B0502040204020203" pitchFamily="34" charset="0"/>
                <a:ea typeface="メイリオ" panose="020B0604030504040204" pitchFamily="50" charset="-128"/>
              </a:rPr>
              <a:t>B</a:t>
            </a:r>
            <a:endParaRPr kumimoji="1" lang="ja-JP" altLang="en-US" sz="32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99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9B51D1B-804D-F3FA-0657-EF8BBD24E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ゲームパッドを使った遠隔操作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DA3807C-F269-3CFC-3EA6-47394CFB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構成図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971B9B-FFE0-29FE-7FB3-743D20D2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5" name="図 4" descr="リモコン, 小さい, 座る, 手 が含まれている画像&#10;&#10;自動的に生成された説明">
            <a:extLst>
              <a:ext uri="{FF2B5EF4-FFF2-40B4-BE49-F238E27FC236}">
                <a16:creationId xmlns:a16="http://schemas.microsoft.com/office/drawing/2014/main" id="{634FB181-3BE0-5074-AE91-59182F301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2" y="3201139"/>
            <a:ext cx="1800025" cy="1232130"/>
          </a:xfrm>
          <a:prstGeom prst="rect">
            <a:avLst/>
          </a:prstGeom>
        </p:spPr>
      </p:pic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D659B38B-EDDD-78F8-D366-E2964A6DE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58" y="2905304"/>
            <a:ext cx="1625600" cy="16256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0A9B51-1BD3-63FA-BA1E-6E73567FE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97697" y="2619878"/>
            <a:ext cx="2986174" cy="2239631"/>
          </a:xfrm>
          <a:prstGeom prst="rect">
            <a:avLst/>
          </a:prstGeom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EA51CF9E-9335-C94C-3E7D-51551CDD5425}"/>
              </a:ext>
            </a:extLst>
          </p:cNvPr>
          <p:cNvSpPr/>
          <p:nvPr/>
        </p:nvSpPr>
        <p:spPr>
          <a:xfrm>
            <a:off x="2347009" y="3465777"/>
            <a:ext cx="968189" cy="474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9F60CDEF-1BFA-CE7E-35C2-AD21C83B657B}"/>
              </a:ext>
            </a:extLst>
          </p:cNvPr>
          <p:cNvSpPr/>
          <p:nvPr/>
        </p:nvSpPr>
        <p:spPr>
          <a:xfrm>
            <a:off x="5343418" y="3465777"/>
            <a:ext cx="968189" cy="474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DB5F028-EDE1-8434-63CB-8D92C8FE7135}"/>
              </a:ext>
            </a:extLst>
          </p:cNvPr>
          <p:cNvSpPr txBox="1"/>
          <p:nvPr/>
        </p:nvSpPr>
        <p:spPr>
          <a:xfrm>
            <a:off x="2220653" y="306566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制御信号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81CEE3-C410-F928-B7C7-FCAEE2C1B40F}"/>
              </a:ext>
            </a:extLst>
          </p:cNvPr>
          <p:cNvSpPr txBox="1"/>
          <p:nvPr/>
        </p:nvSpPr>
        <p:spPr>
          <a:xfrm>
            <a:off x="314399" y="4433269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ゲームパッド</a:t>
            </a:r>
            <a:r>
              <a:rPr lang="ja-JP" altLang="en-US" sz="1600">
                <a:latin typeface="Segoe UI" panose="020B0502040204020203" pitchFamily="34" charset="0"/>
                <a:ea typeface="メイリオ" panose="020B0604030504040204" pitchFamily="50" charset="-128"/>
              </a:rPr>
              <a:t>（</a:t>
            </a:r>
            <a:r>
              <a:rPr lang="en-US" altLang="ja-JP" sz="1600" dirty="0">
                <a:latin typeface="Segoe UI" panose="020B0502040204020203" pitchFamily="34" charset="0"/>
                <a:ea typeface="メイリオ" panose="020B0604030504040204" pitchFamily="50" charset="-128"/>
              </a:rPr>
              <a:t>5</a:t>
            </a:r>
            <a:r>
              <a:rPr lang="ja-JP" altLang="en-US" sz="1600">
                <a:latin typeface="Segoe UI" panose="020B0502040204020203" pitchFamily="34" charset="0"/>
                <a:ea typeface="メイリオ" panose="020B0604030504040204" pitchFamily="50" charset="-128"/>
              </a:rPr>
              <a:t>）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9762665-BA74-441A-86B3-EF035EB2E602}"/>
              </a:ext>
            </a:extLst>
          </p:cNvPr>
          <p:cNvSpPr txBox="1"/>
          <p:nvPr/>
        </p:nvSpPr>
        <p:spPr>
          <a:xfrm>
            <a:off x="3054712" y="4447418"/>
            <a:ext cx="3060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 err="1">
                <a:latin typeface="Segoe UI" panose="020B0502040204020203" pitchFamily="34" charset="0"/>
                <a:ea typeface="メイリオ" panose="020B0604030504040204" pitchFamily="50" charset="-128"/>
              </a:rPr>
              <a:t>MissionPlanner</a:t>
            </a:r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を</a:t>
            </a:r>
            <a:br>
              <a:rPr kumimoji="1" lang="en-US" altLang="ja-JP" sz="2000" dirty="0"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インストールした</a:t>
            </a:r>
            <a:r>
              <a:rPr kumimoji="1" lang="en-US" altLang="ja-JP" sz="2000" dirty="0">
                <a:latin typeface="Segoe UI" panose="020B0502040204020203" pitchFamily="34" charset="0"/>
                <a:ea typeface="メイリオ" panose="020B0604030504040204" pitchFamily="50" charset="-128"/>
              </a:rPr>
              <a:t>PC</a:t>
            </a:r>
            <a:r>
              <a:rPr kumimoji="1" lang="ja-JP" altLang="en-US" sz="1600">
                <a:latin typeface="Segoe UI" panose="020B0502040204020203" pitchFamily="34" charset="0"/>
                <a:ea typeface="メイリオ" panose="020B0604030504040204" pitchFamily="50" charset="-128"/>
              </a:rPr>
              <a:t>（</a:t>
            </a:r>
            <a:r>
              <a:rPr kumimoji="1" lang="en-US" altLang="ja-JP" sz="1600" dirty="0">
                <a:latin typeface="Segoe UI" panose="020B0502040204020203" pitchFamily="34" charset="0"/>
                <a:ea typeface="メイリオ" panose="020B0604030504040204" pitchFamily="50" charset="-128"/>
              </a:rPr>
              <a:t>7</a:t>
            </a:r>
            <a:r>
              <a:rPr kumimoji="1" lang="ja-JP" altLang="en-US" sz="1600">
                <a:latin typeface="Segoe UI" panose="020B0502040204020203" pitchFamily="34" charset="0"/>
                <a:ea typeface="メイリオ" panose="020B0604030504040204" pitchFamily="50" charset="-128"/>
              </a:rPr>
              <a:t>）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4BCA29-345C-FA29-D78C-69AD926EAF89}"/>
              </a:ext>
            </a:extLst>
          </p:cNvPr>
          <p:cNvSpPr txBox="1"/>
          <p:nvPr/>
        </p:nvSpPr>
        <p:spPr>
          <a:xfrm>
            <a:off x="5194321" y="31689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制御信号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A2410B-EB00-0B8A-E99A-3607962DCD27}"/>
              </a:ext>
            </a:extLst>
          </p:cNvPr>
          <p:cNvSpPr txBox="1"/>
          <p:nvPr/>
        </p:nvSpPr>
        <p:spPr>
          <a:xfrm>
            <a:off x="7141970" y="53294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>
                <a:latin typeface="Segoe UI" panose="020B0502040204020203" pitchFamily="34" charset="0"/>
                <a:ea typeface="メイリオ" panose="020B0604030504040204" pitchFamily="50" charset="-128"/>
              </a:rPr>
              <a:t>車両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A65ECE5-BF56-2012-F5C0-955AF501CE3E}"/>
              </a:ext>
            </a:extLst>
          </p:cNvPr>
          <p:cNvSpPr txBox="1"/>
          <p:nvPr/>
        </p:nvSpPr>
        <p:spPr>
          <a:xfrm>
            <a:off x="-16935" y="1436290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600" dirty="0">
                <a:latin typeface="Segoe UI" panose="020B0502040204020203" pitchFamily="34" charset="0"/>
                <a:ea typeface="メイリオ" panose="020B0604030504040204" pitchFamily="50" charset="-128"/>
              </a:rPr>
              <a:t>C</a:t>
            </a:r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9F547613-3749-0430-F966-B1E42A8C6BB6}"/>
              </a:ext>
            </a:extLst>
          </p:cNvPr>
          <p:cNvSpPr/>
          <p:nvPr/>
        </p:nvSpPr>
        <p:spPr>
          <a:xfrm>
            <a:off x="117901" y="1845285"/>
            <a:ext cx="8894214" cy="398401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4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582098-4457-6E5B-C7F5-F41DE301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A. </a:t>
            </a:r>
            <a:r>
              <a:rPr kumimoji="1" lang="ja-JP" altLang="en-US"/>
              <a:t>ハードウェアの構築方法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2149A3-F16C-FA2C-778D-52EF63667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E35C4A-7E19-8485-6C10-EA913F13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586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40F260D-7049-02C7-EBBE-BA9AA89C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ラジコン</a:t>
            </a:r>
            <a:r>
              <a:rPr lang="en-US" altLang="ja-JP" sz="1600" dirty="0"/>
              <a:t>(2)</a:t>
            </a:r>
            <a:r>
              <a:rPr lang="ja-JP" altLang="en-US"/>
              <a:t>を解体</a:t>
            </a:r>
            <a:endParaRPr lang="en-US" altLang="ja-JP" dirty="0"/>
          </a:p>
          <a:p>
            <a:pPr lvl="1"/>
            <a:r>
              <a:rPr lang="ja-JP" altLang="en-US"/>
              <a:t>市販のラジコンから</a:t>
            </a:r>
            <a:r>
              <a:rPr lang="ja-JP" altLang="en-US" b="1"/>
              <a:t>クローラ部分</a:t>
            </a:r>
            <a:r>
              <a:rPr lang="ja-JP" altLang="en-US"/>
              <a:t>を取り外し</a:t>
            </a:r>
            <a:endParaRPr lang="en-US" altLang="ja-JP" dirty="0"/>
          </a:p>
          <a:p>
            <a:r>
              <a:rPr lang="ja-JP" altLang="en-US"/>
              <a:t>箱の取り付け</a:t>
            </a:r>
            <a:endParaRPr lang="en-US" altLang="ja-JP" dirty="0"/>
          </a:p>
          <a:p>
            <a:pPr lvl="1"/>
            <a:r>
              <a:rPr lang="ja-JP" altLang="en-US"/>
              <a:t>機器を入れるための箱</a:t>
            </a:r>
            <a:endParaRPr lang="en-US" altLang="ja-JP" dirty="0"/>
          </a:p>
          <a:p>
            <a:pPr lvl="1"/>
            <a:r>
              <a:rPr lang="ja-JP" altLang="en-US"/>
              <a:t>アクリルで土台作成</a:t>
            </a:r>
            <a:endParaRPr lang="en-US" altLang="ja-JP" dirty="0"/>
          </a:p>
          <a:p>
            <a:pPr marL="342900" lvl="1" indent="0">
              <a:buNone/>
            </a:pPr>
            <a:r>
              <a:rPr lang="en-US" altLang="ja-JP" u="sng" dirty="0"/>
              <a:t>※</a:t>
            </a:r>
            <a:r>
              <a:rPr lang="ja-JP" altLang="en-US" u="sng"/>
              <a:t>アクリルを使用したが</a:t>
            </a:r>
            <a:br>
              <a:rPr lang="en-US" altLang="ja-JP" u="sng" dirty="0"/>
            </a:br>
            <a:r>
              <a:rPr lang="ja-JP" altLang="en-US" u="sng"/>
              <a:t>取り付けられれば</a:t>
            </a:r>
            <a:r>
              <a:rPr lang="en-US" altLang="ja-JP" u="sng" dirty="0"/>
              <a:t>OK</a:t>
            </a: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93B94F3-667B-4BA4-0B70-C0972397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土台の準備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AD4534-B98D-A5EA-B5D1-F0AB41CA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D67F-A516-42BD-94A1-91E353788935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1CD5E72-2D9D-052A-0CE8-0D0F4B42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67" y="1099677"/>
            <a:ext cx="2779200" cy="20844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2E20C4-02F3-2D3F-3D31-0AC29D3EC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0302" y="4111236"/>
            <a:ext cx="2986173" cy="223963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31C8464-2007-B093-AF6F-A5DFAB14B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9234" y="4111235"/>
            <a:ext cx="2986173" cy="2239630"/>
          </a:xfrm>
          <a:prstGeom prst="rect">
            <a:avLst/>
          </a:prstGeom>
        </p:spPr>
      </p:pic>
      <p:sp>
        <p:nvSpPr>
          <p:cNvPr id="9" name="ドーナツ 8">
            <a:extLst>
              <a:ext uri="{FF2B5EF4-FFF2-40B4-BE49-F238E27FC236}">
                <a16:creationId xmlns:a16="http://schemas.microsoft.com/office/drawing/2014/main" id="{DA0484CE-2481-87E1-7C61-29BBC416C1F3}"/>
              </a:ext>
            </a:extLst>
          </p:cNvPr>
          <p:cNvSpPr/>
          <p:nvPr/>
        </p:nvSpPr>
        <p:spPr>
          <a:xfrm>
            <a:off x="5851536" y="4408481"/>
            <a:ext cx="1084882" cy="1022888"/>
          </a:xfrm>
          <a:prstGeom prst="donut">
            <a:avLst>
              <a:gd name="adj" fmla="val 12850"/>
            </a:avLst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chemeClr val="tx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55FCCEF0-194B-C458-91F9-5ABF84145A57}"/>
              </a:ext>
            </a:extLst>
          </p:cNvPr>
          <p:cNvSpPr/>
          <p:nvPr/>
        </p:nvSpPr>
        <p:spPr>
          <a:xfrm>
            <a:off x="5390100" y="3004113"/>
            <a:ext cx="2399570" cy="1022888"/>
          </a:xfrm>
          <a:prstGeom prst="wedgeRoundRectCallout">
            <a:avLst>
              <a:gd name="adj1" fmla="val -14229"/>
              <a:gd name="adj2" fmla="val 86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Segoe UI" panose="020B0502040204020203" pitchFamily="34" charset="0"/>
                <a:ea typeface="メイリオ" panose="020B0604030504040204" pitchFamily="50" charset="-128"/>
              </a:rPr>
              <a:t>取れないように</a:t>
            </a:r>
            <a:br>
              <a:rPr kumimoji="1" lang="en-US" altLang="ja-JP" dirty="0">
                <a:latin typeface="Segoe UI" panose="020B0502040204020203" pitchFamily="34" charset="0"/>
                <a:ea typeface="メイリオ" panose="020B0604030504040204" pitchFamily="50" charset="-128"/>
              </a:rPr>
            </a:br>
            <a:r>
              <a:rPr kumimoji="1" lang="ja-JP" altLang="en-US">
                <a:latin typeface="Segoe UI" panose="020B0502040204020203" pitchFamily="34" charset="0"/>
                <a:ea typeface="メイリオ" panose="020B0604030504040204" pitchFamily="50" charset="-128"/>
              </a:rPr>
              <a:t>ボルトナットで固定</a:t>
            </a:r>
          </a:p>
        </p:txBody>
      </p:sp>
    </p:spTree>
    <p:extLst>
      <p:ext uri="{BB962C8B-B14F-4D97-AF65-F5344CB8AC3E}">
        <p14:creationId xmlns:p14="http://schemas.microsoft.com/office/powerpoint/2010/main" val="1375202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sz="2000" dirty="0">
            <a:latin typeface="Segoe UI" panose="020B0502040204020203" pitchFamily="34" charset="0"/>
            <a:ea typeface="メイリオ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Segoe UI" panose="020B0502040204020203" pitchFamily="34" charset="0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2191</Words>
  <Application>Microsoft Office PowerPoint</Application>
  <PresentationFormat>画面に合わせる (4:3)</PresentationFormat>
  <Paragraphs>367</Paragraphs>
  <Slides>32</Slides>
  <Notes>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2" baseType="lpstr">
      <vt:lpstr>Meiryo UI</vt:lpstr>
      <vt:lpstr>Noto Sans JP</vt:lpstr>
      <vt:lpstr>var(--heading-font-family)</vt:lpstr>
      <vt:lpstr>Meiryo</vt:lpstr>
      <vt:lpstr>游ゴシック</vt:lpstr>
      <vt:lpstr>Arial</vt:lpstr>
      <vt:lpstr>Segoe UI</vt:lpstr>
      <vt:lpstr>Segoe UI Historic</vt:lpstr>
      <vt:lpstr>Wingdings</vt:lpstr>
      <vt:lpstr>Office テーマ</vt:lpstr>
      <vt:lpstr>ArduPilotを用いた自律走行車両システム開発環境の構築</vt:lpstr>
      <vt:lpstr>目次</vt:lpstr>
      <vt:lpstr>自律走行車両システムを構築するための必要機材</vt:lpstr>
      <vt:lpstr>必要機材</vt:lpstr>
      <vt:lpstr>必要機材</vt:lpstr>
      <vt:lpstr>構成図</vt:lpstr>
      <vt:lpstr>構成図</vt:lpstr>
      <vt:lpstr>A. ハードウェアの構築方法</vt:lpstr>
      <vt:lpstr>土台の準備</vt:lpstr>
      <vt:lpstr>接続イメージ</vt:lpstr>
      <vt:lpstr>モーターやESCを繋ぐ導線</vt:lpstr>
      <vt:lpstr>ESCへの配線</vt:lpstr>
      <vt:lpstr>全パーツの配線</vt:lpstr>
      <vt:lpstr>ESCとPixhawkの配線</vt:lpstr>
      <vt:lpstr>B. Pixhawkの初期設定</vt:lpstr>
      <vt:lpstr>MissionPlannerのインストール</vt:lpstr>
      <vt:lpstr>MissionPlannerとPixhawkをUSBケーブルで接続</vt:lpstr>
      <vt:lpstr>アクセルキャリブレーション</vt:lpstr>
      <vt:lpstr>ServoOutputの設定</vt:lpstr>
      <vt:lpstr>パラメータの一部を変更</vt:lpstr>
      <vt:lpstr>テレメトリモジュール(4)で無線接続</vt:lpstr>
      <vt:lpstr>モーターテスト</vt:lpstr>
      <vt:lpstr>C. ゲームパッド(5)での遠隔操作</vt:lpstr>
      <vt:lpstr>ロボットでの遠隔操作</vt:lpstr>
      <vt:lpstr>初期設定</vt:lpstr>
      <vt:lpstr>初期設定</vt:lpstr>
      <vt:lpstr>遠隔操作する手順</vt:lpstr>
      <vt:lpstr>ロボットの動きが逆だった場合</vt:lpstr>
      <vt:lpstr>正常動作確認</vt:lpstr>
      <vt:lpstr>正常動作確認</vt:lpstr>
      <vt:lpstr>制約・懸念事項</vt:lpstr>
      <vt:lpstr>制約事項・懸念事項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creator/>
  <cp:lastModifiedBy/>
  <cp:revision>21</cp:revision>
  <dcterms:created xsi:type="dcterms:W3CDTF">2019-10-08T02:12:28Z</dcterms:created>
  <dcterms:modified xsi:type="dcterms:W3CDTF">2023-10-17T09:09:15Z</dcterms:modified>
</cp:coreProperties>
</file>